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9ACA08-BEB7-78E4-7998-56069E1407DB}" v="4" dt="2025-03-04T21:05:21.129"/>
    <p1510:client id="{5B9A204C-695B-78ED-94D9-37A9762FEEE2}" v="156" dt="2025-03-05T20:13:38.2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abelle Taillon" userId="S::isabelle.taillon@ssss.gouv.qc.ca::61a7b406-7348-46af-aa6f-7214da337f28" providerId="AD" clId="Web-{309ACA08-BEB7-78E4-7998-56069E1407DB}"/>
    <pc:docChg chg="mod modSld">
      <pc:chgData name="Isabelle Taillon" userId="S::isabelle.taillon@ssss.gouv.qc.ca::61a7b406-7348-46af-aa6f-7214da337f28" providerId="AD" clId="Web-{309ACA08-BEB7-78E4-7998-56069E1407DB}" dt="2025-03-04T21:05:21.129" v="4" actId="1076"/>
      <pc:docMkLst>
        <pc:docMk/>
      </pc:docMkLst>
      <pc:sldChg chg="modSp">
        <pc:chgData name="Isabelle Taillon" userId="S::isabelle.taillon@ssss.gouv.qc.ca::61a7b406-7348-46af-aa6f-7214da337f28" providerId="AD" clId="Web-{309ACA08-BEB7-78E4-7998-56069E1407DB}" dt="2025-03-04T21:05:21.129" v="4" actId="1076"/>
        <pc:sldMkLst>
          <pc:docMk/>
          <pc:sldMk cId="1005017872" sldId="258"/>
        </pc:sldMkLst>
        <pc:spChg chg="mod">
          <ac:chgData name="Isabelle Taillon" userId="S::isabelle.taillon@ssss.gouv.qc.ca::61a7b406-7348-46af-aa6f-7214da337f28" providerId="AD" clId="Web-{309ACA08-BEB7-78E4-7998-56069E1407DB}" dt="2025-03-04T21:04:54.769" v="1" actId="1076"/>
          <ac:spMkLst>
            <pc:docMk/>
            <pc:sldMk cId="1005017872" sldId="258"/>
            <ac:spMk id="5" creationId="{00000000-0000-0000-0000-000000000000}"/>
          </ac:spMkLst>
        </pc:spChg>
        <pc:spChg chg="mod">
          <ac:chgData name="Isabelle Taillon" userId="S::isabelle.taillon@ssss.gouv.qc.ca::61a7b406-7348-46af-aa6f-7214da337f28" providerId="AD" clId="Web-{309ACA08-BEB7-78E4-7998-56069E1407DB}" dt="2025-03-04T21:05:21.129" v="4" actId="1076"/>
          <ac:spMkLst>
            <pc:docMk/>
            <pc:sldMk cId="1005017872" sldId="258"/>
            <ac:spMk id="28" creationId="{00000000-0000-0000-0000-000000000000}"/>
          </ac:spMkLst>
        </pc:spChg>
        <pc:cxnChg chg="mod">
          <ac:chgData name="Isabelle Taillon" userId="S::isabelle.taillon@ssss.gouv.qc.ca::61a7b406-7348-46af-aa6f-7214da337f28" providerId="AD" clId="Web-{309ACA08-BEB7-78E4-7998-56069E1407DB}" dt="2025-03-04T21:05:21.129" v="4" actId="1076"/>
          <ac:cxnSpMkLst>
            <pc:docMk/>
            <pc:sldMk cId="1005017872" sldId="258"/>
            <ac:cxnSpMk id="16" creationId="{00000000-0000-0000-0000-000000000000}"/>
          </ac:cxnSpMkLst>
        </pc:cxnChg>
        <pc:cxnChg chg="mod">
          <ac:chgData name="Isabelle Taillon" userId="S::isabelle.taillon@ssss.gouv.qc.ca::61a7b406-7348-46af-aa6f-7214da337f28" providerId="AD" clId="Web-{309ACA08-BEB7-78E4-7998-56069E1407DB}" dt="2025-03-04T21:04:54.769" v="1" actId="1076"/>
          <ac:cxnSpMkLst>
            <pc:docMk/>
            <pc:sldMk cId="1005017872" sldId="258"/>
            <ac:cxnSpMk id="21" creationId="{00000000-0000-0000-0000-000000000000}"/>
          </ac:cxnSpMkLst>
        </pc:cxnChg>
        <pc:cxnChg chg="mod">
          <ac:chgData name="Isabelle Taillon" userId="S::isabelle.taillon@ssss.gouv.qc.ca::61a7b406-7348-46af-aa6f-7214da337f28" providerId="AD" clId="Web-{309ACA08-BEB7-78E4-7998-56069E1407DB}" dt="2025-03-04T21:04:54.769" v="1" actId="1076"/>
          <ac:cxnSpMkLst>
            <pc:docMk/>
            <pc:sldMk cId="1005017872" sldId="258"/>
            <ac:cxnSpMk id="25" creationId="{00000000-0000-0000-0000-000000000000}"/>
          </ac:cxnSpMkLst>
        </pc:cxnChg>
        <pc:cxnChg chg="mod">
          <ac:chgData name="Isabelle Taillon" userId="S::isabelle.taillon@ssss.gouv.qc.ca::61a7b406-7348-46af-aa6f-7214da337f28" providerId="AD" clId="Web-{309ACA08-BEB7-78E4-7998-56069E1407DB}" dt="2025-03-04T21:04:54.769" v="1" actId="1076"/>
          <ac:cxnSpMkLst>
            <pc:docMk/>
            <pc:sldMk cId="1005017872" sldId="258"/>
            <ac:cxnSpMk id="27" creationId="{00000000-0000-0000-0000-000000000000}"/>
          </ac:cxnSpMkLst>
        </pc:cxnChg>
        <pc:cxnChg chg="mod">
          <ac:chgData name="Isabelle Taillon" userId="S::isabelle.taillon@ssss.gouv.qc.ca::61a7b406-7348-46af-aa6f-7214da337f28" providerId="AD" clId="Web-{309ACA08-BEB7-78E4-7998-56069E1407DB}" dt="2025-03-04T21:04:54.769" v="1" actId="1076"/>
          <ac:cxnSpMkLst>
            <pc:docMk/>
            <pc:sldMk cId="1005017872" sldId="258"/>
            <ac:cxnSpMk id="44" creationId="{00000000-0000-0000-0000-000000000000}"/>
          </ac:cxnSpMkLst>
        </pc:cxnChg>
        <pc:cxnChg chg="mod">
          <ac:chgData name="Isabelle Taillon" userId="S::isabelle.taillon@ssss.gouv.qc.ca::61a7b406-7348-46af-aa6f-7214da337f28" providerId="AD" clId="Web-{309ACA08-BEB7-78E4-7998-56069E1407DB}" dt="2025-03-04T21:04:54.769" v="1" actId="1076"/>
          <ac:cxnSpMkLst>
            <pc:docMk/>
            <pc:sldMk cId="1005017872" sldId="258"/>
            <ac:cxnSpMk id="1058" creationId="{00000000-0000-0000-0000-000000000000}"/>
          </ac:cxnSpMkLst>
        </pc:cxnChg>
      </pc:sldChg>
    </pc:docChg>
  </pc:docChgLst>
  <pc:docChgLst>
    <pc:chgData name="Isabelle Taillon" userId="S::isabelle.taillon@ssss.gouv.qc.ca::61a7b406-7348-46af-aa6f-7214da337f28" providerId="AD" clId="Web-{5B9A204C-695B-78ED-94D9-37A9762FEEE2}"/>
    <pc:docChg chg="addSld modSld">
      <pc:chgData name="Isabelle Taillon" userId="S::isabelle.taillon@ssss.gouv.qc.ca::61a7b406-7348-46af-aa6f-7214da337f28" providerId="AD" clId="Web-{5B9A204C-695B-78ED-94D9-37A9762FEEE2}" dt="2025-03-05T20:13:38.258" v="111"/>
      <pc:docMkLst>
        <pc:docMk/>
      </pc:docMkLst>
      <pc:sldChg chg="addSp delSp modSp delAnim">
        <pc:chgData name="Isabelle Taillon" userId="S::isabelle.taillon@ssss.gouv.qc.ca::61a7b406-7348-46af-aa6f-7214da337f28" providerId="AD" clId="Web-{5B9A204C-695B-78ED-94D9-37A9762FEEE2}" dt="2025-03-05T20:13:38.258" v="111"/>
        <pc:sldMkLst>
          <pc:docMk/>
          <pc:sldMk cId="1005017872" sldId="258"/>
        </pc:sldMkLst>
        <pc:spChg chg="add mod">
          <ac:chgData name="Isabelle Taillon" userId="S::isabelle.taillon@ssss.gouv.qc.ca::61a7b406-7348-46af-aa6f-7214da337f28" providerId="AD" clId="Web-{5B9A204C-695B-78ED-94D9-37A9762FEEE2}" dt="2025-03-05T20:11:57.554" v="95" actId="1076"/>
          <ac:spMkLst>
            <pc:docMk/>
            <pc:sldMk cId="1005017872" sldId="258"/>
            <ac:spMk id="2" creationId="{E9118871-8EBB-6D5D-0FD5-40B1C5F883E1}"/>
          </ac:spMkLst>
        </pc:spChg>
        <pc:spChg chg="mod">
          <ac:chgData name="Isabelle Taillon" userId="S::isabelle.taillon@ssss.gouv.qc.ca::61a7b406-7348-46af-aa6f-7214da337f28" providerId="AD" clId="Web-{5B9A204C-695B-78ED-94D9-37A9762FEEE2}" dt="2025-03-05T20:06:47.065" v="5" actId="20577"/>
          <ac:spMkLst>
            <pc:docMk/>
            <pc:sldMk cId="1005017872" sldId="258"/>
            <ac:spMk id="4" creationId="{00000000-0000-0000-0000-000000000000}"/>
          </ac:spMkLst>
        </pc:spChg>
        <pc:spChg chg="mod">
          <ac:chgData name="Isabelle Taillon" userId="S::isabelle.taillon@ssss.gouv.qc.ca::61a7b406-7348-46af-aa6f-7214da337f28" providerId="AD" clId="Web-{5B9A204C-695B-78ED-94D9-37A9762FEEE2}" dt="2025-03-05T20:12:23.289" v="99" actId="1076"/>
          <ac:spMkLst>
            <pc:docMk/>
            <pc:sldMk cId="1005017872" sldId="258"/>
            <ac:spMk id="6" creationId="{00000000-0000-0000-0000-000000000000}"/>
          </ac:spMkLst>
        </pc:spChg>
        <pc:spChg chg="mod">
          <ac:chgData name="Isabelle Taillon" userId="S::isabelle.taillon@ssss.gouv.qc.ca::61a7b406-7348-46af-aa6f-7214da337f28" providerId="AD" clId="Web-{5B9A204C-695B-78ED-94D9-37A9762FEEE2}" dt="2025-03-05T20:12:17.851" v="98" actId="1076"/>
          <ac:spMkLst>
            <pc:docMk/>
            <pc:sldMk cId="1005017872" sldId="258"/>
            <ac:spMk id="10" creationId="{00000000-0000-0000-0000-000000000000}"/>
          </ac:spMkLst>
        </pc:spChg>
        <pc:spChg chg="mod">
          <ac:chgData name="Isabelle Taillon" userId="S::isabelle.taillon@ssss.gouv.qc.ca::61a7b406-7348-46af-aa6f-7214da337f28" providerId="AD" clId="Web-{5B9A204C-695B-78ED-94D9-37A9762FEEE2}" dt="2025-03-05T20:12:07.335" v="97" actId="1076"/>
          <ac:spMkLst>
            <pc:docMk/>
            <pc:sldMk cId="1005017872" sldId="258"/>
            <ac:spMk id="11" creationId="{00000000-0000-0000-0000-000000000000}"/>
          </ac:spMkLst>
        </pc:spChg>
        <pc:spChg chg="mod">
          <ac:chgData name="Isabelle Taillon" userId="S::isabelle.taillon@ssss.gouv.qc.ca::61a7b406-7348-46af-aa6f-7214da337f28" providerId="AD" clId="Web-{5B9A204C-695B-78ED-94D9-37A9762FEEE2}" dt="2025-03-05T20:07:58.629" v="9" actId="1076"/>
          <ac:spMkLst>
            <pc:docMk/>
            <pc:sldMk cId="1005017872" sldId="258"/>
            <ac:spMk id="28" creationId="{00000000-0000-0000-0000-000000000000}"/>
          </ac:spMkLst>
        </pc:spChg>
        <pc:spChg chg="mod">
          <ac:chgData name="Isabelle Taillon" userId="S::isabelle.taillon@ssss.gouv.qc.ca::61a7b406-7348-46af-aa6f-7214da337f28" providerId="AD" clId="Web-{5B9A204C-695B-78ED-94D9-37A9762FEEE2}" dt="2025-03-05T20:09:23.989" v="39" actId="1076"/>
          <ac:spMkLst>
            <pc:docMk/>
            <pc:sldMk cId="1005017872" sldId="258"/>
            <ac:spMk id="29" creationId="{00000000-0000-0000-0000-000000000000}"/>
          </ac:spMkLst>
        </pc:spChg>
        <pc:spChg chg="mod">
          <ac:chgData name="Isabelle Taillon" userId="S::isabelle.taillon@ssss.gouv.qc.ca::61a7b406-7348-46af-aa6f-7214da337f28" providerId="AD" clId="Web-{5B9A204C-695B-78ED-94D9-37A9762FEEE2}" dt="2025-03-05T20:12:03.945" v="96" actId="1076"/>
          <ac:spMkLst>
            <pc:docMk/>
            <pc:sldMk cId="1005017872" sldId="258"/>
            <ac:spMk id="65" creationId="{00000000-0000-0000-0000-000000000000}"/>
          </ac:spMkLst>
        </pc:spChg>
        <pc:spChg chg="del">
          <ac:chgData name="Isabelle Taillon" userId="S::isabelle.taillon@ssss.gouv.qc.ca::61a7b406-7348-46af-aa6f-7214da337f28" providerId="AD" clId="Web-{5B9A204C-695B-78ED-94D9-37A9762FEEE2}" dt="2025-03-05T20:08:11.473" v="20"/>
          <ac:spMkLst>
            <pc:docMk/>
            <pc:sldMk cId="1005017872" sldId="258"/>
            <ac:spMk id="66" creationId="{00000000-0000-0000-0000-000000000000}"/>
          </ac:spMkLst>
        </pc:spChg>
        <pc:spChg chg="del">
          <ac:chgData name="Isabelle Taillon" userId="S::isabelle.taillon@ssss.gouv.qc.ca::61a7b406-7348-46af-aa6f-7214da337f28" providerId="AD" clId="Web-{5B9A204C-695B-78ED-94D9-37A9762FEEE2}" dt="2025-03-05T20:08:11.473" v="19"/>
          <ac:spMkLst>
            <pc:docMk/>
            <pc:sldMk cId="1005017872" sldId="258"/>
            <ac:spMk id="67" creationId="{00000000-0000-0000-0000-000000000000}"/>
          </ac:spMkLst>
        </pc:spChg>
        <pc:spChg chg="del">
          <ac:chgData name="Isabelle Taillon" userId="S::isabelle.taillon@ssss.gouv.qc.ca::61a7b406-7348-46af-aa6f-7214da337f28" providerId="AD" clId="Web-{5B9A204C-695B-78ED-94D9-37A9762FEEE2}" dt="2025-03-05T20:08:11.473" v="18"/>
          <ac:spMkLst>
            <pc:docMk/>
            <pc:sldMk cId="1005017872" sldId="258"/>
            <ac:spMk id="68" creationId="{00000000-0000-0000-0000-000000000000}"/>
          </ac:spMkLst>
        </pc:spChg>
        <pc:spChg chg="del">
          <ac:chgData name="Isabelle Taillon" userId="S::isabelle.taillon@ssss.gouv.qc.ca::61a7b406-7348-46af-aa6f-7214da337f28" providerId="AD" clId="Web-{5B9A204C-695B-78ED-94D9-37A9762FEEE2}" dt="2025-03-05T20:08:11.473" v="17"/>
          <ac:spMkLst>
            <pc:docMk/>
            <pc:sldMk cId="1005017872" sldId="258"/>
            <ac:spMk id="69" creationId="{00000000-0000-0000-0000-000000000000}"/>
          </ac:spMkLst>
        </pc:spChg>
        <pc:spChg chg="del">
          <ac:chgData name="Isabelle Taillon" userId="S::isabelle.taillon@ssss.gouv.qc.ca::61a7b406-7348-46af-aa6f-7214da337f28" providerId="AD" clId="Web-{5B9A204C-695B-78ED-94D9-37A9762FEEE2}" dt="2025-03-05T20:08:11.457" v="12"/>
          <ac:spMkLst>
            <pc:docMk/>
            <pc:sldMk cId="1005017872" sldId="258"/>
            <ac:spMk id="70" creationId="{00000000-0000-0000-0000-000000000000}"/>
          </ac:spMkLst>
        </pc:spChg>
        <pc:spChg chg="del">
          <ac:chgData name="Isabelle Taillon" userId="S::isabelle.taillon@ssss.gouv.qc.ca::61a7b406-7348-46af-aa6f-7214da337f28" providerId="AD" clId="Web-{5B9A204C-695B-78ED-94D9-37A9762FEEE2}" dt="2025-03-05T20:08:02.723" v="10"/>
          <ac:spMkLst>
            <pc:docMk/>
            <pc:sldMk cId="1005017872" sldId="258"/>
            <ac:spMk id="1047" creationId="{00000000-0000-0000-0000-000000000000}"/>
          </ac:spMkLst>
        </pc:spChg>
        <pc:cxnChg chg="add del">
          <ac:chgData name="Isabelle Taillon" userId="S::isabelle.taillon@ssss.gouv.qc.ca::61a7b406-7348-46af-aa6f-7214da337f28" providerId="AD" clId="Web-{5B9A204C-695B-78ED-94D9-37A9762FEEE2}" dt="2025-03-05T20:12:37.851" v="101"/>
          <ac:cxnSpMkLst>
            <pc:docMk/>
            <pc:sldMk cId="1005017872" sldId="258"/>
            <ac:cxnSpMk id="3" creationId="{71BD36DB-512B-E0B7-0746-5C7D41E25B7F}"/>
          </ac:cxnSpMkLst>
        </pc:cxnChg>
        <pc:cxnChg chg="add del">
          <ac:chgData name="Isabelle Taillon" userId="S::isabelle.taillon@ssss.gouv.qc.ca::61a7b406-7348-46af-aa6f-7214da337f28" providerId="AD" clId="Web-{5B9A204C-695B-78ED-94D9-37A9762FEEE2}" dt="2025-03-05T20:12:49.367" v="103"/>
          <ac:cxnSpMkLst>
            <pc:docMk/>
            <pc:sldMk cId="1005017872" sldId="258"/>
            <ac:cxnSpMk id="7" creationId="{9E3167EF-5E94-BE44-625C-99A7A58A1030}"/>
          </ac:cxnSpMkLst>
        </pc:cxnChg>
        <pc:cxnChg chg="add del mod">
          <ac:chgData name="Isabelle Taillon" userId="S::isabelle.taillon@ssss.gouv.qc.ca::61a7b406-7348-46af-aa6f-7214da337f28" providerId="AD" clId="Web-{5B9A204C-695B-78ED-94D9-37A9762FEEE2}" dt="2025-03-05T20:13:00.461" v="106"/>
          <ac:cxnSpMkLst>
            <pc:docMk/>
            <pc:sldMk cId="1005017872" sldId="258"/>
            <ac:cxnSpMk id="8" creationId="{BBF2F0E1-AA67-EF3C-A48C-59F02CAD0F55}"/>
          </ac:cxnSpMkLst>
        </pc:cxnChg>
        <pc:cxnChg chg="add del">
          <ac:chgData name="Isabelle Taillon" userId="S::isabelle.taillon@ssss.gouv.qc.ca::61a7b406-7348-46af-aa6f-7214da337f28" providerId="AD" clId="Web-{5B9A204C-695B-78ED-94D9-37A9762FEEE2}" dt="2025-03-05T20:13:21.196" v="108"/>
          <ac:cxnSpMkLst>
            <pc:docMk/>
            <pc:sldMk cId="1005017872" sldId="258"/>
            <ac:cxnSpMk id="9" creationId="{E5068DED-76A0-AE7D-E0F2-5181CA613D96}"/>
          </ac:cxnSpMkLst>
        </pc:cxnChg>
        <pc:cxnChg chg="add del mod">
          <ac:chgData name="Isabelle Taillon" userId="S::isabelle.taillon@ssss.gouv.qc.ca::61a7b406-7348-46af-aa6f-7214da337f28" providerId="AD" clId="Web-{5B9A204C-695B-78ED-94D9-37A9762FEEE2}" dt="2025-03-05T20:13:38.258" v="111"/>
          <ac:cxnSpMkLst>
            <pc:docMk/>
            <pc:sldMk cId="1005017872" sldId="258"/>
            <ac:cxnSpMk id="14" creationId="{B63F7B76-EBC8-4B4C-58F9-91E0E3AA7D52}"/>
          </ac:cxnSpMkLst>
        </pc:cxnChg>
        <pc:cxnChg chg="del mod">
          <ac:chgData name="Isabelle Taillon" userId="S::isabelle.taillon@ssss.gouv.qc.ca::61a7b406-7348-46af-aa6f-7214da337f28" providerId="AD" clId="Web-{5B9A204C-695B-78ED-94D9-37A9762FEEE2}" dt="2025-03-05T20:05:47.549" v="2"/>
          <ac:cxnSpMkLst>
            <pc:docMk/>
            <pc:sldMk cId="1005017872" sldId="258"/>
            <ac:cxnSpMk id="16" creationId="{00000000-0000-0000-0000-000000000000}"/>
          </ac:cxnSpMkLst>
        </pc:cxnChg>
        <pc:cxnChg chg="mod">
          <ac:chgData name="Isabelle Taillon" userId="S::isabelle.taillon@ssss.gouv.qc.ca::61a7b406-7348-46af-aa6f-7214da337f28" providerId="AD" clId="Web-{5B9A204C-695B-78ED-94D9-37A9762FEEE2}" dt="2025-03-05T20:09:30.677" v="44" actId="1076"/>
          <ac:cxnSpMkLst>
            <pc:docMk/>
            <pc:sldMk cId="1005017872" sldId="258"/>
            <ac:cxnSpMk id="22" creationId="{00000000-0000-0000-0000-000000000000}"/>
          </ac:cxnSpMkLst>
        </pc:cxnChg>
        <pc:cxnChg chg="mod">
          <ac:chgData name="Isabelle Taillon" userId="S::isabelle.taillon@ssss.gouv.qc.ca::61a7b406-7348-46af-aa6f-7214da337f28" providerId="AD" clId="Web-{5B9A204C-695B-78ED-94D9-37A9762FEEE2}" dt="2025-03-05T20:12:17.851" v="98" actId="1076"/>
          <ac:cxnSpMkLst>
            <pc:docMk/>
            <pc:sldMk cId="1005017872" sldId="258"/>
            <ac:cxnSpMk id="25" creationId="{00000000-0000-0000-0000-000000000000}"/>
          </ac:cxnSpMkLst>
        </pc:cxnChg>
        <pc:cxnChg chg="mod">
          <ac:chgData name="Isabelle Taillon" userId="S::isabelle.taillon@ssss.gouv.qc.ca::61a7b406-7348-46af-aa6f-7214da337f28" providerId="AD" clId="Web-{5B9A204C-695B-78ED-94D9-37A9762FEEE2}" dt="2025-03-05T20:12:07.335" v="97" actId="1076"/>
          <ac:cxnSpMkLst>
            <pc:docMk/>
            <pc:sldMk cId="1005017872" sldId="258"/>
            <ac:cxnSpMk id="27" creationId="{00000000-0000-0000-0000-000000000000}"/>
          </ac:cxnSpMkLst>
        </pc:cxnChg>
        <pc:cxnChg chg="mod">
          <ac:chgData name="Isabelle Taillon" userId="S::isabelle.taillon@ssss.gouv.qc.ca::61a7b406-7348-46af-aa6f-7214da337f28" providerId="AD" clId="Web-{5B9A204C-695B-78ED-94D9-37A9762FEEE2}" dt="2025-03-05T20:12:23.289" v="99" actId="1076"/>
          <ac:cxnSpMkLst>
            <pc:docMk/>
            <pc:sldMk cId="1005017872" sldId="258"/>
            <ac:cxnSpMk id="31" creationId="{00000000-0000-0000-0000-000000000000}"/>
          </ac:cxnSpMkLst>
        </pc:cxnChg>
        <pc:cxnChg chg="mod">
          <ac:chgData name="Isabelle Taillon" userId="S::isabelle.taillon@ssss.gouv.qc.ca::61a7b406-7348-46af-aa6f-7214da337f28" providerId="AD" clId="Web-{5B9A204C-695B-78ED-94D9-37A9762FEEE2}" dt="2025-03-05T20:12:23.289" v="99" actId="1076"/>
          <ac:cxnSpMkLst>
            <pc:docMk/>
            <pc:sldMk cId="1005017872" sldId="258"/>
            <ac:cxnSpMk id="44" creationId="{00000000-0000-0000-0000-000000000000}"/>
          </ac:cxnSpMkLst>
        </pc:cxnChg>
        <pc:cxnChg chg="del mod">
          <ac:chgData name="Isabelle Taillon" userId="S::isabelle.taillon@ssss.gouv.qc.ca::61a7b406-7348-46af-aa6f-7214da337f28" providerId="AD" clId="Web-{5B9A204C-695B-78ED-94D9-37A9762FEEE2}" dt="2025-03-05T20:08:11.457" v="11"/>
          <ac:cxnSpMkLst>
            <pc:docMk/>
            <pc:sldMk cId="1005017872" sldId="258"/>
            <ac:cxnSpMk id="71" creationId="{00000000-0000-0000-0000-000000000000}"/>
          </ac:cxnSpMkLst>
        </pc:cxnChg>
        <pc:cxnChg chg="del mod">
          <ac:chgData name="Isabelle Taillon" userId="S::isabelle.taillon@ssss.gouv.qc.ca::61a7b406-7348-46af-aa6f-7214da337f28" providerId="AD" clId="Web-{5B9A204C-695B-78ED-94D9-37A9762FEEE2}" dt="2025-03-05T20:08:11.473" v="16"/>
          <ac:cxnSpMkLst>
            <pc:docMk/>
            <pc:sldMk cId="1005017872" sldId="258"/>
            <ac:cxnSpMk id="73" creationId="{00000000-0000-0000-0000-000000000000}"/>
          </ac:cxnSpMkLst>
        </pc:cxnChg>
        <pc:cxnChg chg="del mod">
          <ac:chgData name="Isabelle Taillon" userId="S::isabelle.taillon@ssss.gouv.qc.ca::61a7b406-7348-46af-aa6f-7214da337f28" providerId="AD" clId="Web-{5B9A204C-695B-78ED-94D9-37A9762FEEE2}" dt="2025-03-05T20:08:11.473" v="15"/>
          <ac:cxnSpMkLst>
            <pc:docMk/>
            <pc:sldMk cId="1005017872" sldId="258"/>
            <ac:cxnSpMk id="75" creationId="{00000000-0000-0000-0000-000000000000}"/>
          </ac:cxnSpMkLst>
        </pc:cxnChg>
        <pc:cxnChg chg="del mod">
          <ac:chgData name="Isabelle Taillon" userId="S::isabelle.taillon@ssss.gouv.qc.ca::61a7b406-7348-46af-aa6f-7214da337f28" providerId="AD" clId="Web-{5B9A204C-695B-78ED-94D9-37A9762FEEE2}" dt="2025-03-05T20:08:11.457" v="14"/>
          <ac:cxnSpMkLst>
            <pc:docMk/>
            <pc:sldMk cId="1005017872" sldId="258"/>
            <ac:cxnSpMk id="77" creationId="{00000000-0000-0000-0000-000000000000}"/>
          </ac:cxnSpMkLst>
        </pc:cxnChg>
        <pc:cxnChg chg="del mod">
          <ac:chgData name="Isabelle Taillon" userId="S::isabelle.taillon@ssss.gouv.qc.ca::61a7b406-7348-46af-aa6f-7214da337f28" providerId="AD" clId="Web-{5B9A204C-695B-78ED-94D9-37A9762FEEE2}" dt="2025-03-05T20:08:11.457" v="13"/>
          <ac:cxnSpMkLst>
            <pc:docMk/>
            <pc:sldMk cId="1005017872" sldId="258"/>
            <ac:cxnSpMk id="80" creationId="{00000000-0000-0000-0000-000000000000}"/>
          </ac:cxnSpMkLst>
        </pc:cxnChg>
        <pc:cxnChg chg="mod">
          <ac:chgData name="Isabelle Taillon" userId="S::isabelle.taillon@ssss.gouv.qc.ca::61a7b406-7348-46af-aa6f-7214da337f28" providerId="AD" clId="Web-{5B9A204C-695B-78ED-94D9-37A9762FEEE2}" dt="2025-03-05T20:09:30.552" v="41" actId="1076"/>
          <ac:cxnSpMkLst>
            <pc:docMk/>
            <pc:sldMk cId="1005017872" sldId="258"/>
            <ac:cxnSpMk id="1025" creationId="{00000000-0000-0000-0000-000000000000}"/>
          </ac:cxnSpMkLst>
        </pc:cxnChg>
        <pc:cxnChg chg="mod">
          <ac:chgData name="Isabelle Taillon" userId="S::isabelle.taillon@ssss.gouv.qc.ca::61a7b406-7348-46af-aa6f-7214da337f28" providerId="AD" clId="Web-{5B9A204C-695B-78ED-94D9-37A9762FEEE2}" dt="2025-03-05T20:12:03.945" v="96" actId="1076"/>
          <ac:cxnSpMkLst>
            <pc:docMk/>
            <pc:sldMk cId="1005017872" sldId="258"/>
            <ac:cxnSpMk id="1058" creationId="{00000000-0000-0000-0000-000000000000}"/>
          </ac:cxnSpMkLst>
        </pc:cxnChg>
      </pc:sldChg>
      <pc:sldChg chg="add replId delAnim">
        <pc:chgData name="Isabelle Taillon" userId="S::isabelle.taillon@ssss.gouv.qc.ca::61a7b406-7348-46af-aa6f-7214da337f28" providerId="AD" clId="Web-{5B9A204C-695B-78ED-94D9-37A9762FEEE2}" dt="2025-03-05T20:07:49.394" v="8"/>
        <pc:sldMkLst>
          <pc:docMk/>
          <pc:sldMk cId="695756916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0B79-FDE9-4642-B885-0F71249E1142}" type="datetimeFigureOut">
              <a:rPr lang="fr-CA" smtClean="0"/>
              <a:t>2025-05-27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D734-D21A-46C4-89B6-57486926C37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029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0B79-FDE9-4642-B885-0F71249E1142}" type="datetimeFigureOut">
              <a:rPr lang="fr-CA" smtClean="0"/>
              <a:t>2025-05-27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D734-D21A-46C4-89B6-57486926C37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41169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0B79-FDE9-4642-B885-0F71249E1142}" type="datetimeFigureOut">
              <a:rPr lang="fr-CA" smtClean="0"/>
              <a:t>2025-05-27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D734-D21A-46C4-89B6-57486926C37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4551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0B79-FDE9-4642-B885-0F71249E1142}" type="datetimeFigureOut">
              <a:rPr lang="fr-CA" smtClean="0"/>
              <a:t>2025-05-27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D734-D21A-46C4-89B6-57486926C37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62411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0B79-FDE9-4642-B885-0F71249E1142}" type="datetimeFigureOut">
              <a:rPr lang="fr-CA" smtClean="0"/>
              <a:t>2025-05-27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D734-D21A-46C4-89B6-57486926C37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884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0B79-FDE9-4642-B885-0F71249E1142}" type="datetimeFigureOut">
              <a:rPr lang="fr-CA" smtClean="0"/>
              <a:t>2025-05-27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D734-D21A-46C4-89B6-57486926C37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4322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0B79-FDE9-4642-B885-0F71249E1142}" type="datetimeFigureOut">
              <a:rPr lang="fr-CA" smtClean="0"/>
              <a:t>2025-05-27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D734-D21A-46C4-89B6-57486926C37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60856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0B79-FDE9-4642-B885-0F71249E1142}" type="datetimeFigureOut">
              <a:rPr lang="fr-CA" smtClean="0"/>
              <a:t>2025-05-27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D734-D21A-46C4-89B6-57486926C37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2855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0B79-FDE9-4642-B885-0F71249E1142}" type="datetimeFigureOut">
              <a:rPr lang="fr-CA" smtClean="0"/>
              <a:t>2025-05-27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D734-D21A-46C4-89B6-57486926C37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08393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0B79-FDE9-4642-B885-0F71249E1142}" type="datetimeFigureOut">
              <a:rPr lang="fr-CA" smtClean="0"/>
              <a:t>2025-05-27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D734-D21A-46C4-89B6-57486926C37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7387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0B79-FDE9-4642-B885-0F71249E1142}" type="datetimeFigureOut">
              <a:rPr lang="fr-CA" smtClean="0"/>
              <a:t>2025-05-27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D734-D21A-46C4-89B6-57486926C37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8842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10B79-FDE9-4642-B885-0F71249E1142}" type="datetimeFigureOut">
              <a:rPr lang="fr-CA" smtClean="0"/>
              <a:t>2025-05-27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CD734-D21A-46C4-89B6-57486926C37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842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442622" y="231417"/>
            <a:ext cx="4112621" cy="5847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fr-CA" sz="1600" dirty="0"/>
              <a:t>PDG CIUSSS-CN: M. Patrick Duchesne</a:t>
            </a:r>
          </a:p>
          <a:p>
            <a:r>
              <a:rPr lang="fr-CA" sz="1600" dirty="0"/>
              <a:t>DMSP du CIUSSS-CN : D</a:t>
            </a:r>
            <a:r>
              <a:rPr lang="fr-CA" sz="1600" baseline="30000" dirty="0"/>
              <a:t>re </a:t>
            </a:r>
            <a:r>
              <a:rPr lang="fr-CA" sz="1600" dirty="0"/>
              <a:t>Elyse Berger-Pelletier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227791" y="1288938"/>
            <a:ext cx="2542286" cy="5539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CA" sz="1600" dirty="0"/>
              <a:t>CTSP du CIUSSS-CN</a:t>
            </a:r>
          </a:p>
          <a:p>
            <a:r>
              <a:rPr lang="fr-CA" sz="1400" dirty="0"/>
              <a:t>Présidente: M</a:t>
            </a:r>
            <a:r>
              <a:rPr lang="fr-CA" sz="1400" baseline="30000" dirty="0"/>
              <a:t>me</a:t>
            </a:r>
            <a:r>
              <a:rPr lang="fr-CA" sz="1400" dirty="0"/>
              <a:t> Isabelle Taillon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55525" y="2875703"/>
            <a:ext cx="2031463" cy="6771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fr-CA" sz="1400" dirty="0"/>
              <a:t>Comité régional </a:t>
            </a:r>
            <a:r>
              <a:rPr lang="fr-CA" sz="1400" b="1" dirty="0"/>
              <a:t>ACO</a:t>
            </a:r>
          </a:p>
          <a:p>
            <a:r>
              <a:rPr lang="fr-CA" sz="1200" dirty="0"/>
              <a:t>Co-présidentes: M</a:t>
            </a:r>
            <a:r>
              <a:rPr lang="fr-CA" sz="1200" baseline="30000" dirty="0"/>
              <a:t>mes</a:t>
            </a:r>
            <a:r>
              <a:rPr lang="fr-CA" sz="1200" dirty="0"/>
              <a:t> Isabelle Taillon et Dominique Chrétien</a:t>
            </a:r>
            <a:endParaRPr lang="fr-CA" sz="1200" dirty="0">
              <a:ea typeface="Calibri"/>
              <a:cs typeface="Calibri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500145" y="2872446"/>
            <a:ext cx="2033343" cy="6771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fr-CA" sz="1400" dirty="0"/>
              <a:t>Comité régional </a:t>
            </a:r>
            <a:r>
              <a:rPr lang="fr-CA" sz="1400" b="1" dirty="0"/>
              <a:t>ATIVAD</a:t>
            </a:r>
          </a:p>
          <a:p>
            <a:r>
              <a:rPr lang="fr-CA" sz="1200" dirty="0"/>
              <a:t>Co-présidentes: M</a:t>
            </a:r>
            <a:r>
              <a:rPr lang="fr-CA" sz="1200" baseline="30000" dirty="0"/>
              <a:t>mes</a:t>
            </a:r>
            <a:r>
              <a:rPr lang="fr-CA" sz="1200" dirty="0"/>
              <a:t> Isabelle Taillon et Geneviève Tremblay</a:t>
            </a:r>
            <a:endParaRPr lang="fr-CA" sz="1200" dirty="0">
              <a:ea typeface="Calibri"/>
              <a:cs typeface="Calibri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06916" y="4443355"/>
            <a:ext cx="1928680" cy="76944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93663" indent="-93663">
              <a:buFontTx/>
              <a:buChar char="-"/>
            </a:pPr>
            <a:r>
              <a:rPr lang="fr-CA" sz="1100" dirty="0"/>
              <a:t>Transferts vers la 1</a:t>
            </a:r>
            <a:r>
              <a:rPr lang="fr-CA" sz="1100" baseline="30000" dirty="0"/>
              <a:t>ière</a:t>
            </a:r>
            <a:r>
              <a:rPr lang="fr-CA" sz="1100" dirty="0"/>
              <a:t> ligne</a:t>
            </a:r>
          </a:p>
          <a:p>
            <a:pPr marL="93663" indent="-93663">
              <a:buFontTx/>
              <a:buChar char="-"/>
            </a:pPr>
            <a:r>
              <a:rPr lang="fr-CA" sz="1100" dirty="0"/>
              <a:t>Critères de prise en charge des PCAT</a:t>
            </a:r>
          </a:p>
          <a:p>
            <a:pPr marL="93663" indent="-93663">
              <a:buFontTx/>
              <a:buChar char="-"/>
            </a:pPr>
            <a:r>
              <a:rPr lang="fr-CA" sz="1100" dirty="0" err="1"/>
              <a:t>Désanticoagulation</a:t>
            </a:r>
            <a:endParaRPr lang="fr-CA" sz="1100" dirty="0"/>
          </a:p>
        </p:txBody>
      </p:sp>
      <p:sp>
        <p:nvSpPr>
          <p:cNvPr id="13" name="ZoneTexte 12"/>
          <p:cNvSpPr txBox="1"/>
          <p:nvPr/>
        </p:nvSpPr>
        <p:spPr>
          <a:xfrm>
            <a:off x="1952797" y="5534300"/>
            <a:ext cx="3127203" cy="93871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marL="93663" indent="-93663">
              <a:buFontTx/>
              <a:buChar char="-"/>
              <a:defRPr sz="1200"/>
            </a:lvl1pPr>
          </a:lstStyle>
          <a:p>
            <a:r>
              <a:rPr lang="fr-CA" sz="1100" dirty="0"/>
              <a:t>Uniformisation des feuillets d'informations des </a:t>
            </a:r>
            <a:r>
              <a:rPr lang="fr-CA" sz="1100" dirty="0" err="1"/>
              <a:t>Rx</a:t>
            </a:r>
            <a:r>
              <a:rPr lang="fr-CA" sz="1100" dirty="0"/>
              <a:t> et des modes d’administration</a:t>
            </a:r>
          </a:p>
          <a:p>
            <a:r>
              <a:rPr lang="fr-CA" sz="1100" dirty="0"/>
              <a:t>Critères d’admissibilité au programme ATIVAD</a:t>
            </a:r>
          </a:p>
          <a:p>
            <a:r>
              <a:rPr lang="fr-CA" sz="1100" dirty="0"/>
              <a:t>Matériel à remettre selon la trajectoire</a:t>
            </a:r>
          </a:p>
          <a:p>
            <a:r>
              <a:rPr lang="fr-CA" sz="1100" b="1" dirty="0"/>
              <a:t>Uniformisation des recettes ATIVAD</a:t>
            </a:r>
          </a:p>
        </p:txBody>
      </p:sp>
      <p:cxnSp>
        <p:nvCxnSpPr>
          <p:cNvPr id="21" name="Connecteur droit avec flèche 20"/>
          <p:cNvCxnSpPr>
            <a:stCxn id="4" idx="2"/>
            <a:endCxn id="5" idx="0"/>
          </p:cNvCxnSpPr>
          <p:nvPr/>
        </p:nvCxnSpPr>
        <p:spPr>
          <a:xfrm>
            <a:off x="5498933" y="816192"/>
            <a:ext cx="1" cy="47274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en angle 24"/>
          <p:cNvCxnSpPr>
            <a:cxnSpLocks/>
            <a:stCxn id="5" idx="2"/>
            <a:endCxn id="10" idx="0"/>
          </p:cNvCxnSpPr>
          <p:nvPr/>
        </p:nvCxnSpPr>
        <p:spPr>
          <a:xfrm rot="5400000">
            <a:off x="3993121" y="1366633"/>
            <a:ext cx="1029510" cy="1982117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en angle 26"/>
          <p:cNvCxnSpPr>
            <a:stCxn id="5" idx="2"/>
            <a:endCxn id="11" idx="0"/>
          </p:cNvCxnSpPr>
          <p:nvPr/>
        </p:nvCxnSpPr>
        <p:spPr>
          <a:xfrm rot="16200000" flipH="1">
            <a:off x="5220039" y="2121830"/>
            <a:ext cx="1045642" cy="487853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ZoneTexte 64"/>
          <p:cNvSpPr txBox="1"/>
          <p:nvPr/>
        </p:nvSpPr>
        <p:spPr>
          <a:xfrm>
            <a:off x="7279522" y="2888872"/>
            <a:ext cx="2427879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fr-CA" sz="1400" dirty="0"/>
              <a:t>Comité régional des </a:t>
            </a:r>
            <a:r>
              <a:rPr lang="fr-CA" sz="1400" b="1" dirty="0"/>
              <a:t>soins pharmaceutiques en maladies chroniques</a:t>
            </a:r>
            <a:endParaRPr lang="fr-CA" sz="1400" b="1" dirty="0">
              <a:ea typeface="Calibri"/>
              <a:cs typeface="Calibri"/>
            </a:endParaRPr>
          </a:p>
          <a:p>
            <a:r>
              <a:rPr lang="fr-CA" sz="1200" dirty="0" smtClean="0"/>
              <a:t>Co-présidents: </a:t>
            </a:r>
            <a:endParaRPr lang="fr-CA" sz="1200" dirty="0">
              <a:ea typeface="Calibri"/>
              <a:cs typeface="Calibri"/>
            </a:endParaRPr>
          </a:p>
          <a:p>
            <a:r>
              <a:rPr lang="fr-CA" sz="1200" dirty="0" smtClean="0"/>
              <a:t>M. G-Émile Bourgault et M</a:t>
            </a:r>
            <a:r>
              <a:rPr lang="fr-CA" sz="1200" baseline="30000" dirty="0" smtClean="0"/>
              <a:t>mes</a:t>
            </a:r>
            <a:r>
              <a:rPr lang="fr-CA" sz="1200" dirty="0" smtClean="0"/>
              <a:t> Isabelle </a:t>
            </a:r>
            <a:r>
              <a:rPr lang="fr-CA" sz="1200" dirty="0"/>
              <a:t>Taillon et Geneviève Larouche</a:t>
            </a:r>
            <a:endParaRPr lang="fr-CA" sz="1200" dirty="0">
              <a:ea typeface="Calibri"/>
              <a:cs typeface="Calibri"/>
            </a:endParaRPr>
          </a:p>
        </p:txBody>
      </p:sp>
      <p:cxnSp>
        <p:nvCxnSpPr>
          <p:cNvPr id="1058" name="Connecteur en angle 1057"/>
          <p:cNvCxnSpPr>
            <a:stCxn id="5" idx="3"/>
            <a:endCxn id="65" idx="0"/>
          </p:cNvCxnSpPr>
          <p:nvPr/>
        </p:nvCxnSpPr>
        <p:spPr>
          <a:xfrm>
            <a:off x="6770077" y="1565937"/>
            <a:ext cx="1723385" cy="1322935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Picture 2" descr="CIUSSSCN (@CIUSSS_CN) / Twitte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98" b="30684"/>
          <a:stretch/>
        </p:blipFill>
        <p:spPr bwMode="auto">
          <a:xfrm>
            <a:off x="281496" y="108072"/>
            <a:ext cx="1757201" cy="72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5080000" y="2888578"/>
            <a:ext cx="1813574" cy="86177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>
              <a:defRPr sz="16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fr-CA" sz="1400" dirty="0"/>
              <a:t>Comité régional </a:t>
            </a:r>
            <a:r>
              <a:rPr lang="fr-CA" sz="1400" b="1" dirty="0"/>
              <a:t>BCM</a:t>
            </a:r>
          </a:p>
          <a:p>
            <a:r>
              <a:rPr lang="fr-CA" sz="1200" dirty="0"/>
              <a:t>Co-présidentes: </a:t>
            </a:r>
            <a:endParaRPr lang="fr-CA" sz="1200" dirty="0">
              <a:ea typeface="Calibri"/>
              <a:cs typeface="Calibri"/>
            </a:endParaRPr>
          </a:p>
          <a:p>
            <a:r>
              <a:rPr lang="fr-CA" sz="1200" dirty="0"/>
              <a:t>M</a:t>
            </a:r>
            <a:r>
              <a:rPr lang="fr-CA" sz="1200" baseline="30000" dirty="0"/>
              <a:t>mes</a:t>
            </a:r>
            <a:r>
              <a:rPr lang="fr-CA" sz="1200" dirty="0"/>
              <a:t> Geneviève Larouche et France Genest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8857254" y="822759"/>
            <a:ext cx="1700294" cy="52322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33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>
              <a:defRPr sz="16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fr-CA" sz="1400" dirty="0">
                <a:solidFill>
                  <a:schemeClr val="bg1"/>
                </a:solidFill>
              </a:rPr>
              <a:t>Comité </a:t>
            </a:r>
            <a:r>
              <a:rPr lang="fr-CA" sz="1400" b="1" dirty="0">
                <a:solidFill>
                  <a:schemeClr val="bg1"/>
                </a:solidFill>
              </a:rPr>
              <a:t>gouvernance et transformation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4405324" y="4503038"/>
            <a:ext cx="3162926" cy="76944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marL="93663" indent="-93663">
              <a:buFontTx/>
              <a:buChar char="-"/>
              <a:defRPr sz="1200"/>
            </a:lvl1pPr>
          </a:lstStyle>
          <a:p>
            <a:r>
              <a:rPr lang="fr-CA" sz="1100" dirty="0"/>
              <a:t>Harmonisation des processus régionaux</a:t>
            </a:r>
          </a:p>
          <a:p>
            <a:r>
              <a:rPr lang="fr-CA" sz="1100" dirty="0"/>
              <a:t>Offre interprofessionnelle de formation BCM </a:t>
            </a:r>
          </a:p>
          <a:p>
            <a:r>
              <a:rPr lang="fr-CA" sz="1100" dirty="0"/>
              <a:t>Évaluation de la sécurité des outils </a:t>
            </a:r>
          </a:p>
          <a:p>
            <a:r>
              <a:rPr lang="fr-CA" sz="1100" dirty="0"/>
              <a:t>Amélioration continue pour répondre aux </a:t>
            </a:r>
            <a:r>
              <a:rPr lang="fr-CA" sz="1100" dirty="0" smtClean="0"/>
              <a:t>besoins</a:t>
            </a:r>
            <a:endParaRPr lang="fr-CA" sz="1100" dirty="0"/>
          </a:p>
        </p:txBody>
      </p:sp>
      <p:cxnSp>
        <p:nvCxnSpPr>
          <p:cNvPr id="44" name="Connecteur en angle 43"/>
          <p:cNvCxnSpPr>
            <a:stCxn id="5" idx="1"/>
            <a:endCxn id="6" idx="0"/>
          </p:cNvCxnSpPr>
          <p:nvPr/>
        </p:nvCxnSpPr>
        <p:spPr>
          <a:xfrm rot="10800000" flipV="1">
            <a:off x="1171257" y="1565937"/>
            <a:ext cx="3056534" cy="1309766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E9118871-8EBB-6D5D-0FD5-40B1C5F883E1}"/>
              </a:ext>
            </a:extLst>
          </p:cNvPr>
          <p:cNvSpPr txBox="1"/>
          <p:nvPr/>
        </p:nvSpPr>
        <p:spPr>
          <a:xfrm>
            <a:off x="10082930" y="2879464"/>
            <a:ext cx="1778768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fr-CA" sz="1400" dirty="0"/>
              <a:t>Comité régional en </a:t>
            </a:r>
            <a:r>
              <a:rPr lang="fr-CA" sz="1400" b="1" err="1"/>
              <a:t>ATBgouvernance</a:t>
            </a:r>
            <a:endParaRPr lang="fr-CA" sz="1400" b="1" err="1">
              <a:ea typeface="Calibri"/>
              <a:cs typeface="Calibri"/>
            </a:endParaRPr>
          </a:p>
          <a:p>
            <a:r>
              <a:rPr lang="fr-CA" sz="1200" dirty="0"/>
              <a:t>Co-présidentes: </a:t>
            </a:r>
            <a:endParaRPr lang="fr-CA" sz="1200" dirty="0">
              <a:ea typeface="Calibri"/>
              <a:cs typeface="Calibri"/>
            </a:endParaRPr>
          </a:p>
          <a:p>
            <a:r>
              <a:rPr lang="fr-CA" sz="1200" dirty="0"/>
              <a:t>M</a:t>
            </a:r>
            <a:r>
              <a:rPr lang="fr-CA" sz="1200" baseline="30000" dirty="0"/>
              <a:t>mes</a:t>
            </a:r>
            <a:r>
              <a:rPr lang="fr-CA" sz="1200" dirty="0"/>
              <a:t> Geneviève Larouche et Isabelle Taillon</a:t>
            </a:r>
            <a:endParaRPr lang="fr-CA" sz="1200" dirty="0">
              <a:ea typeface="Calibri"/>
              <a:cs typeface="Calibri"/>
            </a:endParaRPr>
          </a:p>
        </p:txBody>
      </p:sp>
      <p:cxnSp>
        <p:nvCxnSpPr>
          <p:cNvPr id="7" name="Connecteur en angle 6"/>
          <p:cNvCxnSpPr>
            <a:stCxn id="5" idx="3"/>
            <a:endCxn id="2" idx="0"/>
          </p:cNvCxnSpPr>
          <p:nvPr/>
        </p:nvCxnSpPr>
        <p:spPr>
          <a:xfrm>
            <a:off x="6770077" y="1565937"/>
            <a:ext cx="4202237" cy="1313527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>
            <a:stCxn id="6" idx="2"/>
            <a:endCxn id="12" idx="0"/>
          </p:cNvCxnSpPr>
          <p:nvPr/>
        </p:nvCxnSpPr>
        <p:spPr>
          <a:xfrm flipH="1">
            <a:off x="1171256" y="3552811"/>
            <a:ext cx="1" cy="890544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>
            <a:stCxn id="10" idx="2"/>
            <a:endCxn id="13" idx="0"/>
          </p:cNvCxnSpPr>
          <p:nvPr/>
        </p:nvCxnSpPr>
        <p:spPr>
          <a:xfrm flipH="1">
            <a:off x="3516399" y="3549554"/>
            <a:ext cx="418" cy="1984746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>
            <a:stCxn id="11" idx="2"/>
            <a:endCxn id="29" idx="0"/>
          </p:cNvCxnSpPr>
          <p:nvPr/>
        </p:nvCxnSpPr>
        <p:spPr>
          <a:xfrm>
            <a:off x="5986787" y="3750352"/>
            <a:ext cx="0" cy="752686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>
            <a:stCxn id="5" idx="3"/>
            <a:endCxn id="28" idx="1"/>
          </p:cNvCxnSpPr>
          <p:nvPr/>
        </p:nvCxnSpPr>
        <p:spPr>
          <a:xfrm flipV="1">
            <a:off x="6770077" y="1084369"/>
            <a:ext cx="2087177" cy="481568"/>
          </a:xfrm>
          <a:prstGeom prst="straightConnector1">
            <a:avLst/>
          </a:prstGeom>
          <a:ln w="76200">
            <a:solidFill>
              <a:schemeClr val="accent6">
                <a:lumMod val="50000"/>
              </a:schemeClr>
            </a:solidFill>
            <a:headEnd type="triangle"/>
            <a:tailEnd type="triangle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1" name="ZoneTexte 50"/>
          <p:cNvSpPr txBox="1"/>
          <p:nvPr/>
        </p:nvSpPr>
        <p:spPr>
          <a:xfrm>
            <a:off x="6608732" y="5657955"/>
            <a:ext cx="2581450" cy="90794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marL="93663" indent="-93663">
              <a:buFontTx/>
              <a:buChar char="-"/>
              <a:defRPr sz="1200"/>
            </a:lvl1pPr>
          </a:lstStyle>
          <a:p>
            <a:r>
              <a:rPr lang="fr-CA" sz="1100" dirty="0" smtClean="0"/>
              <a:t>Harmonisation des trajectoires pour la prise en charge des maladies chroniques. </a:t>
            </a:r>
          </a:p>
          <a:p>
            <a:pPr marL="268288" indent="-92075"/>
            <a:r>
              <a:rPr lang="fr-CA" sz="1000" i="1" dirty="0" smtClean="0"/>
              <a:t>Ex: DB – HTA - DLP, IC, maladies pulmonaires, obésité, santé mentale, etc.</a:t>
            </a:r>
            <a:endParaRPr lang="fr-CA" sz="1000" i="1" dirty="0" smtClean="0"/>
          </a:p>
        </p:txBody>
      </p:sp>
      <p:sp>
        <p:nvSpPr>
          <p:cNvPr id="54" name="ZoneTexte 53"/>
          <p:cNvSpPr txBox="1"/>
          <p:nvPr/>
        </p:nvSpPr>
        <p:spPr>
          <a:xfrm>
            <a:off x="9449872" y="4794926"/>
            <a:ext cx="2511065" cy="11079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marL="93663" indent="-93663">
              <a:buFontTx/>
              <a:buChar char="-"/>
              <a:defRPr sz="1200"/>
            </a:lvl1pPr>
          </a:lstStyle>
          <a:p>
            <a:r>
              <a:rPr lang="fr-CA" sz="1100" dirty="0" smtClean="0"/>
              <a:t>Utilisation optimale des antimicrobiens pour le </a:t>
            </a:r>
            <a:r>
              <a:rPr lang="fr-CA" sz="1100" dirty="0" err="1" smtClean="0"/>
              <a:t>Tx</a:t>
            </a:r>
            <a:r>
              <a:rPr lang="fr-CA" sz="1100" dirty="0" smtClean="0"/>
              <a:t> de l’infection urinaire, les IVRS, l’otite, la pharyngite et la sinusite</a:t>
            </a:r>
          </a:p>
          <a:p>
            <a:r>
              <a:rPr lang="fr-CA" sz="1100" dirty="0" smtClean="0"/>
              <a:t>Documentation des allergies </a:t>
            </a:r>
          </a:p>
          <a:p>
            <a:r>
              <a:rPr lang="fr-CA" sz="1100" dirty="0" smtClean="0"/>
              <a:t>Formation et développement d’une culture d’antibiogouvernance</a:t>
            </a:r>
            <a:endParaRPr lang="fr-CA" sz="1100" dirty="0"/>
          </a:p>
        </p:txBody>
      </p:sp>
      <p:cxnSp>
        <p:nvCxnSpPr>
          <p:cNvPr id="52" name="Connecteur en angle 51"/>
          <p:cNvCxnSpPr>
            <a:stCxn id="65" idx="2"/>
            <a:endCxn id="51" idx="0"/>
          </p:cNvCxnSpPr>
          <p:nvPr/>
        </p:nvCxnSpPr>
        <p:spPr>
          <a:xfrm rot="5400000">
            <a:off x="7550583" y="4715075"/>
            <a:ext cx="1291755" cy="594005"/>
          </a:xfrm>
          <a:prstGeom prst="bentConnector3">
            <a:avLst/>
          </a:prstGeom>
          <a:ln w="1905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en angle 56"/>
          <p:cNvCxnSpPr>
            <a:stCxn id="2" idx="2"/>
            <a:endCxn id="54" idx="0"/>
          </p:cNvCxnSpPr>
          <p:nvPr/>
        </p:nvCxnSpPr>
        <p:spPr>
          <a:xfrm rot="5400000">
            <a:off x="10419738" y="4242350"/>
            <a:ext cx="838244" cy="266909"/>
          </a:xfrm>
          <a:prstGeom prst="bentConnector3">
            <a:avLst/>
          </a:prstGeom>
          <a:ln w="1905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50178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aire xmlns="fc4c8814-a9ba-42cd-9798-bfa79a28bf48" xsi:nil="true"/>
    <TaxCatchAll xmlns="add63ef2-799c-4bb9-8fc4-9cb3bd72f632" xsi:nil="true"/>
    <Titredelavid_x00e9_o xmlns="fc4c8814-a9ba-42cd-9798-bfa79a28bf48" xsi:nil="true"/>
    <Descriptiondelavid_x00e9_o xmlns="fc4c8814-a9ba-42cd-9798-bfa79a28bf48" xsi:nil="true"/>
    <URL xmlns="http://schemas.microsoft.com/sharepoint/v3">
      <Url xsi:nil="true"/>
      <Description xsi:nil="true"/>
    </URL>
    <Playlist xmlns="fc4c8814-a9ba-42cd-9798-bfa79a28bf48" xsi:nil="true"/>
    <Totalavanttaxes xmlns="fc4c8814-a9ba-42cd-9798-bfa79a28bf48" xsi:nil="true"/>
    <lcf76f155ced4ddcb4097134ff3c332f xmlns="fc4c8814-a9ba-42cd-9798-bfa79a28bf48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14A3436D8582459C7D4142FA3D1B85" ma:contentTypeVersion="24" ma:contentTypeDescription="Crée un document." ma:contentTypeScope="" ma:versionID="0edf9e7c31700b390f67185e67b6ad6d">
  <xsd:schema xmlns:xsd="http://www.w3.org/2001/XMLSchema" xmlns:xs="http://www.w3.org/2001/XMLSchema" xmlns:p="http://schemas.microsoft.com/office/2006/metadata/properties" xmlns:ns1="http://schemas.microsoft.com/sharepoint/v3" xmlns:ns2="fc4c8814-a9ba-42cd-9798-bfa79a28bf48" xmlns:ns3="add63ef2-799c-4bb9-8fc4-9cb3bd72f632" targetNamespace="http://schemas.microsoft.com/office/2006/metadata/properties" ma:root="true" ma:fieldsID="de432569afc59730232b48f40cafab8e" ns1:_="" ns2:_="" ns3:_="">
    <xsd:import namespace="http://schemas.microsoft.com/sharepoint/v3"/>
    <xsd:import namespace="fc4c8814-a9ba-42cd-9798-bfa79a28bf48"/>
    <xsd:import namespace="add63ef2-799c-4bb9-8fc4-9cb3bd72f6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Totalavanttaxes" minOccurs="0"/>
                <xsd:element ref="ns2:lcf76f155ced4ddcb4097134ff3c332f" minOccurs="0"/>
                <xsd:element ref="ns3:TaxCatchAll" minOccurs="0"/>
                <xsd:element ref="ns2:Titredelavid_x00e9_o" minOccurs="0"/>
                <xsd:element ref="ns2:Descriptiondelavid_x00e9_o" minOccurs="0"/>
                <xsd:element ref="ns2:Playlist" minOccurs="0"/>
                <xsd:element ref="ns2:Commentaire" minOccurs="0"/>
                <xsd:element ref="ns2:MediaServiceObjectDetectorVersions" minOccurs="0"/>
                <xsd:element ref="ns2:MediaServiceSearchProperties" minOccurs="0"/>
                <xsd:element ref="ns1: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URL" ma:index="31" nillable="true" ma:displayName="URL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c8814-a9ba-42cd-9798-bfa79a28bf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Totalavanttaxes" ma:index="21" nillable="true" ma:displayName="Total avant taxes" ma:format="Dropdown" ma:internalName="Totalavanttaxes" ma:percentage="FALSE">
      <xsd:simpleType>
        <xsd:restriction base="dms:Number"/>
      </xsd:simpleType>
    </xsd:element>
    <xsd:element name="lcf76f155ced4ddcb4097134ff3c332f" ma:index="23" nillable="true" ma:taxonomy="true" ma:internalName="lcf76f155ced4ddcb4097134ff3c332f" ma:taxonomyFieldName="MediaServiceImageTags" ma:displayName="Balises d’images" ma:readOnly="false" ma:fieldId="{5cf76f15-5ced-4ddc-b409-7134ff3c332f}" ma:taxonomyMulti="true" ma:sspId="20125e5a-fbbd-4a39-926c-a359310fd2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Titredelavid_x00e9_o" ma:index="25" nillable="true" ma:displayName="Titre de la vidéo" ma:format="Dropdown" ma:internalName="Titredelavid_x00e9_o">
      <xsd:simpleType>
        <xsd:restriction base="dms:Text">
          <xsd:maxLength value="255"/>
        </xsd:restriction>
      </xsd:simpleType>
    </xsd:element>
    <xsd:element name="Descriptiondelavid_x00e9_o" ma:index="26" nillable="true" ma:displayName="Description de la vidéo" ma:format="Dropdown" ma:internalName="Descriptiondelavid_x00e9_o">
      <xsd:simpleType>
        <xsd:restriction base="dms:Note">
          <xsd:maxLength value="255"/>
        </xsd:restriction>
      </xsd:simpleType>
    </xsd:element>
    <xsd:element name="Playlist" ma:index="27" nillable="true" ma:displayName="Playlist" ma:format="Dropdown" ma:internalName="Playlist">
      <xsd:simpleType>
        <xsd:union memberTypes="dms:Text">
          <xsd:simpleType>
            <xsd:restriction base="dms:Choice">
              <xsd:enumeration value="IRDPQ - Stagiaires"/>
              <xsd:enumeration value="IRDPQ - LSQ"/>
              <xsd:enumeration value="IRDPQ - Soirée de la fierté"/>
              <xsd:enumeration value="IRDPQ - Formation"/>
            </xsd:restriction>
          </xsd:simpleType>
        </xsd:union>
      </xsd:simpleType>
    </xsd:element>
    <xsd:element name="Commentaire" ma:index="28" nillable="true" ma:displayName="Commentaire" ma:format="Dropdown" ma:internalName="Commentaire">
      <xsd:simpleType>
        <xsd:restriction base="dms:Note">
          <xsd:maxLength value="255"/>
        </xsd:restriction>
      </xsd:simpleType>
    </xsd:element>
    <xsd:element name="MediaServiceObjectDetectorVersions" ma:index="2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d63ef2-799c-4bb9-8fc4-9cb3bd72f63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bbdf082-b96b-4a98-ae45-202e524ce0d7}" ma:internalName="TaxCatchAll" ma:showField="CatchAllData" ma:web="add63ef2-799c-4bb9-8fc4-9cb3bd72f63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5AFB6B-64BC-473A-AF8E-F8EFA1EC49F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8946493-B645-4F42-A066-FE8B636C7F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4CCC3-2505-47D4-BDCF-7746B3A074E9}"/>
</file>

<file path=docProps/app.xml><?xml version="1.0" encoding="utf-8"?>
<Properties xmlns="http://schemas.openxmlformats.org/officeDocument/2006/extended-properties" xmlns:vt="http://schemas.openxmlformats.org/officeDocument/2006/docPropsVTypes">
  <TotalTime>904</TotalTime>
  <Words>215</Words>
  <Application>Microsoft Office PowerPoint</Application>
  <PresentationFormat>Grand écran</PresentationFormat>
  <Paragraphs>34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CHU de Québec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Isabelle Taillon</dc:creator>
  <cp:lastModifiedBy>Isabelle Taillon</cp:lastModifiedBy>
  <cp:revision>126</cp:revision>
  <dcterms:created xsi:type="dcterms:W3CDTF">2023-02-22T16:54:51Z</dcterms:created>
  <dcterms:modified xsi:type="dcterms:W3CDTF">2025-05-27T14:21:32Z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0x0101002B14A3436D8582459C7D4142FA3D1B85</vt:lpwstr>
  </property>
  <property fmtid="{D5CDD505-2E9C-101B-9397-08002B2CF9AE}" pid="3" name="MSIP_Label_6a7d8d5d-78e2-4a62-9fcd-016eb5e4c57c_Enabled">
    <vt:lpwstr>true</vt:lpwstr>
  </property>
  <property fmtid="{D5CDD505-2E9C-101B-9397-08002B2CF9AE}" pid="4" name="MSIP_Label_6a7d8d5d-78e2-4a62-9fcd-016eb5e4c57c_SetDate">
    <vt:lpwstr>2025-03-04T19:29:51Z</vt:lpwstr>
  </property>
  <property fmtid="{D5CDD505-2E9C-101B-9397-08002B2CF9AE}" pid="5" name="MSIP_Label_6a7d8d5d-78e2-4a62-9fcd-016eb5e4c57c_Method">
    <vt:lpwstr>Standard</vt:lpwstr>
  </property>
  <property fmtid="{D5CDD505-2E9C-101B-9397-08002B2CF9AE}" pid="6" name="MSIP_Label_6a7d8d5d-78e2-4a62-9fcd-016eb5e4c57c_Name">
    <vt:lpwstr>Général</vt:lpwstr>
  </property>
  <property fmtid="{D5CDD505-2E9C-101B-9397-08002B2CF9AE}" pid="7" name="MSIP_Label_6a7d8d5d-78e2-4a62-9fcd-016eb5e4c57c_SiteId">
    <vt:lpwstr>06e1fe28-5f8b-4075-bf6c-ae24be1a7992</vt:lpwstr>
  </property>
  <property fmtid="{D5CDD505-2E9C-101B-9397-08002B2CF9AE}" pid="8" name="MSIP_Label_6a7d8d5d-78e2-4a62-9fcd-016eb5e4c57c_ActionId">
    <vt:lpwstr>87bcc6b5-1a66-42d6-ab50-d0fe47594d8d</vt:lpwstr>
  </property>
  <property fmtid="{D5CDD505-2E9C-101B-9397-08002B2CF9AE}" pid="9" name="MSIP_Label_6a7d8d5d-78e2-4a62-9fcd-016eb5e4c57c_ContentBits">
    <vt:lpwstr>0</vt:lpwstr>
  </property>
  <property fmtid="{D5CDD505-2E9C-101B-9397-08002B2CF9AE}" pid="10" name="MSIP_Label_6a7d8d5d-78e2-4a62-9fcd-016eb5e4c57c_Tag">
    <vt:lpwstr>10, 3, 0, 2</vt:lpwstr>
  </property>
</Properties>
</file>