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8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6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70"/>
    <p:restoredTop sz="94694"/>
  </p:normalViewPr>
  <p:slideViewPr>
    <p:cSldViewPr snapToGrid="0">
      <p:cViewPr varScale="1">
        <p:scale>
          <a:sx n="79" d="100"/>
          <a:sy n="79" d="100"/>
        </p:scale>
        <p:origin x="284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9ACAB-069E-854D-A5E4-CAC57A7EA31F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33CE1-86B8-2C4B-B7F2-8DE12034CB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5054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00CB4-D9C7-F6A2-ABF9-7B032236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2DB9F2-0F9D-372B-A86C-8F6D61688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A0B6FC-A550-9CDE-71DC-79CFC28DA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6EF9F4-BF7C-F404-631B-AC66AD5B25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33CE1-86B8-2C4B-B7F2-8DE12034CB2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7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930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337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34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015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509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34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300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62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466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60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57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3374A0-89EE-034A-9922-DE3FDED38BFA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13C90-5F3A-1D41-A2E2-5C020BCED9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17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0CC7D5-461B-FDED-9A22-0D80739D9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4B47682-1E27-4CBA-A4D9-24C594C89052}"/>
              </a:ext>
            </a:extLst>
          </p:cNvPr>
          <p:cNvSpPr txBox="1"/>
          <p:nvPr/>
        </p:nvSpPr>
        <p:spPr>
          <a:xfrm>
            <a:off x="505610" y="3722146"/>
            <a:ext cx="3135855" cy="17857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CA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Inscrire le public-cible</a:t>
            </a:r>
            <a:endParaRPr lang="fr-FR" sz="16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5EE96C3-29BC-A50B-FE51-6C6DFB8932C2}"/>
              </a:ext>
            </a:extLst>
          </p:cNvPr>
          <p:cNvSpPr txBox="1"/>
          <p:nvPr/>
        </p:nvSpPr>
        <p:spPr>
          <a:xfrm>
            <a:off x="4044875" y="3722145"/>
            <a:ext cx="3388659" cy="17857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 fontAlgn="base"/>
            <a:r>
              <a:rPr lang="fr-CA" sz="1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Titre de critère</a:t>
            </a:r>
            <a:endParaRPr lang="fr-CA" sz="1600" b="0" i="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180975" indent="-180975" rtl="0" fontAlgn="base">
              <a:buFont typeface="Arial" panose="020B0604020202020204" pitchFamily="34" charset="0"/>
              <a:buChar char="•"/>
            </a:pPr>
            <a:r>
              <a:rPr lang="fr-CA" sz="1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​Points de forme</a:t>
            </a:r>
          </a:p>
          <a:p>
            <a:pPr marL="180975" indent="-180975" rtl="0" fontAlgn="base">
              <a:buFont typeface="Arial" panose="020B0604020202020204" pitchFamily="34" charset="0"/>
              <a:buChar char="•"/>
            </a:pPr>
            <a:r>
              <a:rPr lang="fr-CA" sz="1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Points de forme</a:t>
            </a:r>
          </a:p>
          <a:p>
            <a:pPr marL="180975" indent="-180975" fontAlgn="base">
              <a:buFont typeface="Arial" panose="020B0604020202020204" pitchFamily="34" charset="0"/>
              <a:buChar char="•"/>
            </a:pPr>
            <a:r>
              <a:rPr lang="fr-CA" sz="1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Points de forme</a:t>
            </a:r>
          </a:p>
          <a:p>
            <a:pPr marL="180975" indent="-180975" rtl="0" fontAlgn="base">
              <a:buFont typeface="Arial" panose="020B0604020202020204" pitchFamily="34" charset="0"/>
              <a:buChar char="•"/>
            </a:pPr>
            <a:endParaRPr lang="fr-CA" sz="1600" b="0" i="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3360CE-FCE1-1B10-4C63-051D4D5A9A61}"/>
              </a:ext>
            </a:extLst>
          </p:cNvPr>
          <p:cNvSpPr txBox="1"/>
          <p:nvPr/>
        </p:nvSpPr>
        <p:spPr>
          <a:xfrm>
            <a:off x="892884" y="2054711"/>
            <a:ext cx="6091517" cy="101121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CA" sz="200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​​Mettre un titre avec </a:t>
            </a:r>
            <a:r>
              <a:rPr lang="fr-CA" sz="2400" b="1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emphase </a:t>
            </a:r>
            <a:endParaRPr lang="fr-FR" sz="2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5FA5FE-750B-159F-5339-7CE557D0F736}"/>
              </a:ext>
            </a:extLst>
          </p:cNvPr>
          <p:cNvSpPr txBox="1"/>
          <p:nvPr/>
        </p:nvSpPr>
        <p:spPr>
          <a:xfrm>
            <a:off x="2409713" y="5887131"/>
            <a:ext cx="49377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Texte de description avec mots en gras pour faire </a:t>
            </a:r>
            <a:br>
              <a:rPr lang="fr-CA" sz="1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</a:br>
            <a:r>
              <a:rPr lang="fr-CA" sz="1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ressortir les </a:t>
            </a:r>
            <a:r>
              <a:rPr lang="fr-CA" sz="15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éléments importants</a:t>
            </a:r>
            <a:r>
              <a:rPr lang="fr-CA" sz="15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.</a:t>
            </a:r>
            <a:endParaRPr lang="fr-FR" sz="1500" dirty="0">
              <a:latin typeface="Cambria" panose="020405030504060302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67965D-EEB0-7246-65E3-0DDFB2FB7E74}"/>
              </a:ext>
            </a:extLst>
          </p:cNvPr>
          <p:cNvSpPr txBox="1"/>
          <p:nvPr/>
        </p:nvSpPr>
        <p:spPr>
          <a:xfrm>
            <a:off x="500231" y="7812069"/>
            <a:ext cx="67719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1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​​Étude menée </a:t>
            </a:r>
            <a:r>
              <a:rPr lang="fr-CA" sz="1100" dirty="0">
                <a:solidFill>
                  <a:srgbClr val="000000"/>
                </a:solidFill>
                <a:latin typeface="Cambria" panose="02040503050406030204" pitchFamily="18" charset="0"/>
              </a:rPr>
              <a:t>par :</a:t>
            </a:r>
          </a:p>
          <a:p>
            <a:r>
              <a:rPr lang="fr-CA" sz="11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Numéro de l’étude : </a:t>
            </a:r>
          </a:p>
          <a:p>
            <a:r>
              <a:rPr lang="fr-CA" sz="11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Date de retrait d'affiche : </a:t>
            </a:r>
            <a:endParaRPr lang="fr-FR" sz="1100" dirty="0">
              <a:latin typeface="Cambria" panose="02040503050406030204" pitchFamily="18" charset="0"/>
            </a:endParaRPr>
          </a:p>
        </p:txBody>
      </p:sp>
      <p:pic>
        <p:nvPicPr>
          <p:cNvPr id="10" name="Image 9" descr="Une image contenant dessin humoristique, clipart, Dessin animé, illustration&#10;&#10;Description générée automatiquement">
            <a:extLst>
              <a:ext uri="{FF2B5EF4-FFF2-40B4-BE49-F238E27FC236}">
                <a16:creationId xmlns:a16="http://schemas.microsoft.com/office/drawing/2014/main" id="{D212525D-3CD7-D87A-4029-D0DA8430B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586" y="296712"/>
            <a:ext cx="3630704" cy="18548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E5219B-1602-251B-F1D4-B8263D030896}"/>
              </a:ext>
            </a:extLst>
          </p:cNvPr>
          <p:cNvSpPr txBox="1"/>
          <p:nvPr/>
        </p:nvSpPr>
        <p:spPr>
          <a:xfrm>
            <a:off x="500231" y="5899352"/>
            <a:ext cx="1834178" cy="1785769"/>
          </a:xfrm>
          <a:prstGeom prst="roundRect">
            <a:avLst>
              <a:gd name="adj" fmla="val 8233"/>
            </a:avLst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200" dirty="0">
                <a:latin typeface="Cambria" panose="02040503050406030204" pitchFamily="18" charset="0"/>
              </a:rPr>
              <a:t>Insérer un code QR</a:t>
            </a:r>
          </a:p>
        </p:txBody>
      </p:sp>
    </p:spTree>
    <p:extLst>
      <p:ext uri="{BB962C8B-B14F-4D97-AF65-F5344CB8AC3E}">
        <p14:creationId xmlns:p14="http://schemas.microsoft.com/office/powerpoint/2010/main" val="28406750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14A3436D8582459C7D4142FA3D1B85" ma:contentTypeVersion="25" ma:contentTypeDescription="Crée un document." ma:contentTypeScope="" ma:versionID="8ab05dc70f6ed5cd169d34ea3449ca8f">
  <xsd:schema xmlns:xsd="http://www.w3.org/2001/XMLSchema" xmlns:xs="http://www.w3.org/2001/XMLSchema" xmlns:p="http://schemas.microsoft.com/office/2006/metadata/properties" xmlns:ns1="http://schemas.microsoft.com/sharepoint/v3" xmlns:ns2="fc4c8814-a9ba-42cd-9798-bfa79a28bf48" xmlns:ns3="add63ef2-799c-4bb9-8fc4-9cb3bd72f632" targetNamespace="http://schemas.microsoft.com/office/2006/metadata/properties" ma:root="true" ma:fieldsID="ce25c1e5f4e79dd20d4c4caa69117fe3" ns1:_="" ns2:_="" ns3:_="">
    <xsd:import namespace="http://schemas.microsoft.com/sharepoint/v3"/>
    <xsd:import namespace="fc4c8814-a9ba-42cd-9798-bfa79a28bf48"/>
    <xsd:import namespace="add63ef2-799c-4bb9-8fc4-9cb3bd72f6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Totalavanttaxes" minOccurs="0"/>
                <xsd:element ref="ns2:lcf76f155ced4ddcb4097134ff3c332f" minOccurs="0"/>
                <xsd:element ref="ns3:TaxCatchAll" minOccurs="0"/>
                <xsd:element ref="ns2:Titredelavid_x00e9_o" minOccurs="0"/>
                <xsd:element ref="ns2:Descriptiondelavid_x00e9_o" minOccurs="0"/>
                <xsd:element ref="ns2:Playlist" minOccurs="0"/>
                <xsd:element ref="ns2:Commentaire" minOccurs="0"/>
                <xsd:element ref="ns2:MediaServiceObjectDetectorVersions" minOccurs="0"/>
                <xsd:element ref="ns2:MediaServiceSearchProperties" minOccurs="0"/>
                <xsd:element ref="ns1:URL" minOccurs="0"/>
                <xsd:element ref="ns2:Transf_x00e9_r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31" nillable="true" ma:displayName="URL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4c8814-a9ba-42cd-9798-bfa79a28bf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Totalavanttaxes" ma:index="21" nillable="true" ma:displayName="Total avant taxes" ma:format="Dropdown" ma:internalName="Totalavanttaxes" ma:percentage="FALSE">
      <xsd:simpleType>
        <xsd:restriction base="dms:Number"/>
      </xsd:simpleType>
    </xsd:element>
    <xsd:element name="lcf76f155ced4ddcb4097134ff3c332f" ma:index="23" nillable="true" ma:taxonomy="true" ma:internalName="lcf76f155ced4ddcb4097134ff3c332f" ma:taxonomyFieldName="MediaServiceImageTags" ma:displayName="Balises d’images" ma:readOnly="false" ma:fieldId="{5cf76f15-5ced-4ddc-b409-7134ff3c332f}" ma:taxonomyMulti="true" ma:sspId="20125e5a-fbbd-4a39-926c-a359310fd2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itredelavid_x00e9_o" ma:index="25" nillable="true" ma:displayName="Titre de la vidéo" ma:format="Dropdown" ma:internalName="Titredelavid_x00e9_o">
      <xsd:simpleType>
        <xsd:restriction base="dms:Text">
          <xsd:maxLength value="255"/>
        </xsd:restriction>
      </xsd:simpleType>
    </xsd:element>
    <xsd:element name="Descriptiondelavid_x00e9_o" ma:index="26" nillable="true" ma:displayName="Description de la vidéo" ma:format="Dropdown" ma:internalName="Descriptiondelavid_x00e9_o">
      <xsd:simpleType>
        <xsd:restriction base="dms:Note">
          <xsd:maxLength value="255"/>
        </xsd:restriction>
      </xsd:simpleType>
    </xsd:element>
    <xsd:element name="Playlist" ma:index="27" nillable="true" ma:displayName="Playlist" ma:format="Dropdown" ma:internalName="Playlist">
      <xsd:simpleType>
        <xsd:union memberTypes="dms:Text">
          <xsd:simpleType>
            <xsd:restriction base="dms:Choice">
              <xsd:enumeration value="IRDPQ - Stagiaires"/>
              <xsd:enumeration value="IRDPQ - LSQ"/>
              <xsd:enumeration value="IRDPQ - Soirée de la fierté"/>
              <xsd:enumeration value="IRDPQ - Formation"/>
            </xsd:restriction>
          </xsd:simpleType>
        </xsd:union>
      </xsd:simpleType>
    </xsd:element>
    <xsd:element name="Commentaire" ma:index="28" nillable="true" ma:displayName="Commentaire" ma:format="Dropdown" ma:internalName="Commentaire">
      <xsd:simpleType>
        <xsd:restriction base="dms:Note">
          <xsd:maxLength value="255"/>
        </xsd:restriction>
      </xsd:simple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ransf_x00e9_rer" ma:index="32" nillable="true" ma:displayName="Transférer" ma:description="Copie la demande et l'envoi aux solutions numériques" ma:format="Dropdown" ma:internalName="Transf_x00e9_re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d63ef2-799c-4bb9-8fc4-9cb3bd72f6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9bbdf082-b96b-4a98-ae45-202e524ce0d7}" ma:internalName="TaxCatchAll" ma:showField="CatchAllData" ma:web="add63ef2-799c-4bb9-8fc4-9cb3bd72f6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aire xmlns="fc4c8814-a9ba-42cd-9798-bfa79a28bf48" xsi:nil="true"/>
    <TaxCatchAll xmlns="add63ef2-799c-4bb9-8fc4-9cb3bd72f632" xsi:nil="true"/>
    <Titredelavid_x00e9_o xmlns="fc4c8814-a9ba-42cd-9798-bfa79a28bf48" xsi:nil="true"/>
    <Descriptiondelavid_x00e9_o xmlns="fc4c8814-a9ba-42cd-9798-bfa79a28bf48" xsi:nil="true"/>
    <URL xmlns="http://schemas.microsoft.com/sharepoint/v3">
      <Url xsi:nil="true"/>
      <Description xsi:nil="true"/>
    </URL>
    <Playlist xmlns="fc4c8814-a9ba-42cd-9798-bfa79a28bf48" xsi:nil="true"/>
    <Transf_x00e9_rer xmlns="fc4c8814-a9ba-42cd-9798-bfa79a28bf48" xsi:nil="true"/>
    <Totalavanttaxes xmlns="fc4c8814-a9ba-42cd-9798-bfa79a28bf48" xsi:nil="true"/>
    <lcf76f155ced4ddcb4097134ff3c332f xmlns="fc4c8814-a9ba-42cd-9798-bfa79a28bf4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AC121E7-9457-4213-B6BF-87996834061A}"/>
</file>

<file path=customXml/itemProps2.xml><?xml version="1.0" encoding="utf-8"?>
<ds:datastoreItem xmlns:ds="http://schemas.openxmlformats.org/officeDocument/2006/customXml" ds:itemID="{18712F61-029D-407B-B05D-AD2B59ABE284}"/>
</file>

<file path=customXml/itemProps3.xml><?xml version="1.0" encoding="utf-8"?>
<ds:datastoreItem xmlns:ds="http://schemas.openxmlformats.org/officeDocument/2006/customXml" ds:itemID="{CB7DBC49-7614-42B7-A329-D63D50D8955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1435</TotalTime>
  <Words>56</Words>
  <Application>Microsoft Macintosh PowerPoint</Application>
  <PresentationFormat>Personnalisé</PresentationFormat>
  <Paragraphs>12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Cambria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Mélissa Giguère (CIUSSSCN)</dc:creator>
  <cp:lastModifiedBy>Mélissa Giguère (CIUSSSCN)</cp:lastModifiedBy>
  <cp:revision>12</cp:revision>
  <dcterms:created xsi:type="dcterms:W3CDTF">2025-12-17T16:36:00Z</dcterms:created>
  <dcterms:modified xsi:type="dcterms:W3CDTF">2026-09-01T13:03:41Z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7d8d5d-78e2-4a62-9fcd-016eb5e4c57c_Enabled">
    <vt:lpwstr>true</vt:lpwstr>
  </property>
  <property fmtid="{D5CDD505-2E9C-101B-9397-08002B2CF9AE}" pid="3" name="MSIP_Label_6a7d8d5d-78e2-4a62-9fcd-016eb5e4c57c_SetDate">
    <vt:lpwstr>2025-12-17T16:46:43Z</vt:lpwstr>
  </property>
  <property fmtid="{D5CDD505-2E9C-101B-9397-08002B2CF9AE}" pid="4" name="MSIP_Label_6a7d8d5d-78e2-4a62-9fcd-016eb5e4c57c_Method">
    <vt:lpwstr>Standard</vt:lpwstr>
  </property>
  <property fmtid="{D5CDD505-2E9C-101B-9397-08002B2CF9AE}" pid="5" name="MSIP_Label_6a7d8d5d-78e2-4a62-9fcd-016eb5e4c57c_Name">
    <vt:lpwstr>Général</vt:lpwstr>
  </property>
  <property fmtid="{D5CDD505-2E9C-101B-9397-08002B2CF9AE}" pid="6" name="MSIP_Label_6a7d8d5d-78e2-4a62-9fcd-016eb5e4c57c_SiteId">
    <vt:lpwstr>06e1fe28-5f8b-4075-bf6c-ae24be1a7992</vt:lpwstr>
  </property>
  <property fmtid="{D5CDD505-2E9C-101B-9397-08002B2CF9AE}" pid="7" name="MSIP_Label_6a7d8d5d-78e2-4a62-9fcd-016eb5e4c57c_ActionId">
    <vt:lpwstr>6a987fad-3cb2-49d2-b02f-11ca9e2a0e7f</vt:lpwstr>
  </property>
  <property fmtid="{D5CDD505-2E9C-101B-9397-08002B2CF9AE}" pid="8" name="MSIP_Label_6a7d8d5d-78e2-4a62-9fcd-016eb5e4c57c_ContentBits">
    <vt:lpwstr>0</vt:lpwstr>
  </property>
  <property fmtid="{D5CDD505-2E9C-101B-9397-08002B2CF9AE}" pid="9" name="ContentTypeId">
    <vt:lpwstr>0x0101002B14A3436D8582459C7D4142FA3D1B85</vt:lpwstr>
  </property>
</Properties>
</file>