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handoutMasterIdLst>
    <p:handoutMasterId r:id="rId4"/>
  </p:handoutMasterIdLst>
  <p:sldIdLst>
    <p:sldId id="264" r:id="rId2"/>
  </p:sldIdLst>
  <p:sldSz cx="9144000" cy="5140325"/>
  <p:notesSz cx="7010400" cy="92964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603" userDrawn="1">
          <p15:clr>
            <a:srgbClr val="A4A3A4"/>
          </p15:clr>
        </p15:guide>
        <p15:guide id="2" pos="3769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F3505"/>
    <a:srgbClr val="FFFFC1"/>
    <a:srgbClr val="FFFF99"/>
    <a:srgbClr val="FF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howGuides="1">
      <p:cViewPr varScale="1">
        <p:scale>
          <a:sx n="84" d="100"/>
          <a:sy n="84" d="100"/>
        </p:scale>
        <p:origin x="780" y="64"/>
      </p:cViewPr>
      <p:guideLst>
        <p:guide orient="horz" pos="2603"/>
        <p:guide pos="3769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notesMaster" Target="notesMasters/notesMaster1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handoutMaster" Target="handoutMasters/handoutMaster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2C33367-1A4B-4740-A55C-80C13C8689F2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2"/>
          </p:nvPr>
        </p:nvSpPr>
        <p:spPr>
          <a:xfrm>
            <a:off x="1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3"/>
          </p:nvPr>
        </p:nvSpPr>
        <p:spPr>
          <a:xfrm>
            <a:off x="3970338" y="8829676"/>
            <a:ext cx="3038475" cy="466726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57A54D3-F24B-4723-90B9-6C5F82A7331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5743925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24D0FC4A-A3C1-49FE-BC49-DD541848BA37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4" name="Espace réservé de l'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714375" y="1162050"/>
            <a:ext cx="5581650" cy="31369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fr-CA"/>
          </a:p>
        </p:txBody>
      </p:sp>
      <p:sp>
        <p:nvSpPr>
          <p:cNvPr id="5" name="Espace réservé des commentaires 4"/>
          <p:cNvSpPr>
            <a:spLocks noGrp="1"/>
          </p:cNvSpPr>
          <p:nvPr>
            <p:ph type="body" sz="quarter" idx="3"/>
          </p:nvPr>
        </p:nvSpPr>
        <p:spPr>
          <a:xfrm>
            <a:off x="701675" y="4473575"/>
            <a:ext cx="5607050" cy="366077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192A4A-9F6B-4356-93DC-EA76DF401205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76158032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commentair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192A4A-9F6B-4356-93DC-EA76DF401205}" type="slidenum">
              <a:rPr lang="fr-CA" smtClean="0"/>
              <a:t>1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715789287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685800" y="1596833"/>
            <a:ext cx="7772400" cy="1101838"/>
          </a:xfrm>
        </p:spPr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1371600" y="2912851"/>
            <a:ext cx="6400800" cy="1313639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fr-FR"/>
              <a:t>Modifiez le style des sous-titres du masque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0632083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25285782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629400" y="135648"/>
            <a:ext cx="2057400" cy="2877154"/>
          </a:xfrm>
        </p:spPr>
        <p:txBody>
          <a:bodyPr vert="eaVert"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35648"/>
            <a:ext cx="6019800" cy="2877154"/>
          </a:xfrm>
        </p:spPr>
        <p:txBody>
          <a:bodyPr vert="eaVert"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06516200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40174284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13" y="3303135"/>
            <a:ext cx="7772400" cy="102092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722313" y="2178689"/>
            <a:ext cx="7772400" cy="1124446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4796594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786518"/>
            <a:ext cx="4038600" cy="22262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786518"/>
            <a:ext cx="4038600" cy="2226284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37562494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05851"/>
            <a:ext cx="8229600" cy="856721"/>
          </a:xfrm>
        </p:spPr>
        <p:txBody>
          <a:bodyPr/>
          <a:lstStyle>
            <a:lvl1pPr>
              <a:defRPr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50624"/>
            <a:ext cx="4040188" cy="4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57200" y="1630150"/>
            <a:ext cx="4040188" cy="29616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5" name="Espace réservé du texte 4"/>
          <p:cNvSpPr>
            <a:spLocks noGrp="1"/>
          </p:cNvSpPr>
          <p:nvPr>
            <p:ph type="body" sz="quarter" idx="3"/>
          </p:nvPr>
        </p:nvSpPr>
        <p:spPr>
          <a:xfrm>
            <a:off x="4645027" y="1150624"/>
            <a:ext cx="4041775" cy="479525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7" y="1630150"/>
            <a:ext cx="4041775" cy="2961637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1696273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8106333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cran dynamique 1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Espace réservé du contenu 5"/>
          <p:cNvSpPr>
            <a:spLocks noGrp="1"/>
          </p:cNvSpPr>
          <p:nvPr>
            <p:ph sz="quarter" idx="10" hasCustomPrompt="1"/>
          </p:nvPr>
        </p:nvSpPr>
        <p:spPr>
          <a:xfrm>
            <a:off x="551792" y="369136"/>
            <a:ext cx="8032532" cy="4504654"/>
          </a:xfrm>
        </p:spPr>
        <p:txBody>
          <a:bodyPr lIns="0" tIns="0" rIns="0" bIns="0">
            <a:noAutofit/>
          </a:bodyPr>
          <a:lstStyle>
            <a:lvl1pPr marL="0" indent="0">
              <a:buNone/>
              <a:defRPr sz="3400" baseline="0"/>
            </a:lvl1pPr>
          </a:lstStyle>
          <a:p>
            <a:pPr lvl="0"/>
            <a:r>
              <a:rPr lang="fr-CA" dirty="0"/>
              <a:t>Texte Calibri 34 pts</a:t>
            </a:r>
          </a:p>
        </p:txBody>
      </p:sp>
      <p:sp>
        <p:nvSpPr>
          <p:cNvPr id="8" name="Espace réservé du contenu 7"/>
          <p:cNvSpPr>
            <a:spLocks noGrp="1"/>
          </p:cNvSpPr>
          <p:nvPr>
            <p:ph sz="quarter" idx="11" hasCustomPrompt="1"/>
          </p:nvPr>
        </p:nvSpPr>
        <p:spPr>
          <a:xfrm>
            <a:off x="5976000" y="3906801"/>
            <a:ext cx="3168000" cy="1233524"/>
          </a:xfrm>
          <a:solidFill>
            <a:schemeClr val="bg2"/>
          </a:solidFill>
        </p:spPr>
        <p:txBody>
          <a:bodyPr>
            <a:normAutofit/>
          </a:bodyPr>
          <a:lstStyle>
            <a:lvl1pPr marL="0" indent="0" algn="ctr">
              <a:buNone/>
              <a:defRPr sz="1600" baseline="0">
                <a:solidFill>
                  <a:schemeClr val="accent2">
                    <a:lumMod val="75000"/>
                  </a:schemeClr>
                </a:solidFill>
              </a:defRPr>
            </a:lvl1pPr>
          </a:lstStyle>
          <a:p>
            <a:pPr lvl="0"/>
            <a:r>
              <a:rPr lang="fr-CA" dirty="0"/>
              <a:t>Ne rien placer dans cet espace.</a:t>
            </a:r>
            <a:br>
              <a:rPr lang="fr-CA" dirty="0"/>
            </a:br>
            <a:r>
              <a:rPr lang="fr-CA" dirty="0"/>
              <a:t>Supprimer cette boîte lorsque </a:t>
            </a:r>
            <a:br>
              <a:rPr lang="fr-CA" dirty="0"/>
            </a:br>
            <a:r>
              <a:rPr lang="fr-CA" dirty="0"/>
              <a:t>le PPT est terminé.</a:t>
            </a:r>
          </a:p>
        </p:txBody>
      </p:sp>
    </p:spTree>
    <p:extLst>
      <p:ext uri="{BB962C8B-B14F-4D97-AF65-F5344CB8AC3E}">
        <p14:creationId xmlns:p14="http://schemas.microsoft.com/office/powerpoint/2010/main" val="21074513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2" y="204662"/>
            <a:ext cx="3008313" cy="870999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575050" y="204661"/>
            <a:ext cx="5111750" cy="43871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457202" y="1075661"/>
            <a:ext cx="3008313" cy="3516125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62971249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1792288" y="3598228"/>
            <a:ext cx="5486400" cy="42479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1792288" y="459298"/>
            <a:ext cx="5486400" cy="308419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fr-CA"/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792288" y="4023019"/>
            <a:ext cx="5486400" cy="60327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fr-FR"/>
              <a:t>Modifiez les styles du texte du masque</a:t>
            </a:r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fr-CA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30440480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/>
          <p:cNvSpPr>
            <a:spLocks noGrp="1"/>
          </p:cNvSpPr>
          <p:nvPr>
            <p:ph type="title"/>
          </p:nvPr>
        </p:nvSpPr>
        <p:spPr>
          <a:xfrm>
            <a:off x="457200" y="205851"/>
            <a:ext cx="8229600" cy="856721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fr-FR"/>
              <a:t>Modifiez le style du titre</a:t>
            </a:r>
            <a:endParaRPr lang="fr-CA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1199409"/>
            <a:ext cx="8229600" cy="339237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fr-FR"/>
              <a:t>Modifiez les styles du texte du masque</a:t>
            </a:r>
          </a:p>
          <a:p>
            <a:pPr lvl="1"/>
            <a:r>
              <a:rPr lang="fr-FR"/>
              <a:t>Deuxième niveau</a:t>
            </a:r>
          </a:p>
          <a:p>
            <a:pPr lvl="2"/>
            <a:r>
              <a:rPr lang="fr-FR"/>
              <a:t>Troisième niveau</a:t>
            </a:r>
          </a:p>
          <a:p>
            <a:pPr lvl="3"/>
            <a:r>
              <a:rPr lang="fr-FR"/>
              <a:t>Quatrième niveau</a:t>
            </a:r>
          </a:p>
          <a:p>
            <a:pPr lvl="4"/>
            <a:r>
              <a:rPr lang="fr-FR"/>
              <a:t>Cinquième niveau</a:t>
            </a:r>
            <a:endParaRPr lang="fr-CA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2"/>
          </p:nvPr>
        </p:nvSpPr>
        <p:spPr>
          <a:xfrm>
            <a:off x="457200" y="4764321"/>
            <a:ext cx="2133600" cy="2736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8E05F47-06A6-40A2-98D3-42116B73F615}" type="datetimeFigureOut">
              <a:rPr lang="fr-CA" smtClean="0"/>
              <a:t>2023-07-28</a:t>
            </a:fld>
            <a:endParaRPr lang="fr-CA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3"/>
          </p:nvPr>
        </p:nvSpPr>
        <p:spPr>
          <a:xfrm>
            <a:off x="3124200" y="4764321"/>
            <a:ext cx="2895600" cy="2736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fr-CA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4"/>
          </p:nvPr>
        </p:nvSpPr>
        <p:spPr>
          <a:xfrm>
            <a:off x="6553200" y="4764321"/>
            <a:ext cx="2133600" cy="27367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2EBACB4-157F-4EB8-B48B-37C7820E9B51}" type="slidenum">
              <a:rPr lang="fr-CA" smtClean="0"/>
              <a:t>‹N°›</a:t>
            </a:fld>
            <a:endParaRPr lang="fr-CA"/>
          </a:p>
        </p:txBody>
      </p:sp>
    </p:spTree>
    <p:extLst>
      <p:ext uri="{BB962C8B-B14F-4D97-AF65-F5344CB8AC3E}">
        <p14:creationId xmlns:p14="http://schemas.microsoft.com/office/powerpoint/2010/main" val="22031585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fr-F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gif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quarter" idx="11"/>
          </p:nvPr>
        </p:nvSpPr>
        <p:spPr>
          <a:xfrm>
            <a:off x="0" y="4669025"/>
            <a:ext cx="9144000" cy="471300"/>
          </a:xfrm>
          <a:solidFill>
            <a:schemeClr val="bg2">
              <a:lumMod val="90000"/>
            </a:schemeClr>
          </a:solidFill>
          <a:ln>
            <a:solidFill>
              <a:schemeClr val="tx1"/>
            </a:solidFill>
          </a:ln>
        </p:spPr>
        <p:txBody>
          <a:bodyPr/>
          <a:lstStyle/>
          <a:p>
            <a:r>
              <a:rPr lang="en-CA"/>
              <a:t>Ne rien placer dans cet espace. Supprimer cette boîte avant de sauvegarder l’image JPG.</a:t>
            </a:r>
            <a:endParaRPr lang="fr-CA" dirty="0"/>
          </a:p>
        </p:txBody>
      </p:sp>
      <p:sp>
        <p:nvSpPr>
          <p:cNvPr id="15" name="Ellipse 14"/>
          <p:cNvSpPr/>
          <p:nvPr/>
        </p:nvSpPr>
        <p:spPr>
          <a:xfrm>
            <a:off x="6732240" y="3493703"/>
            <a:ext cx="2521266" cy="991655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pic>
        <p:nvPicPr>
          <p:cNvPr id="8" name="Logo CIUSSS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20272" y="3567408"/>
            <a:ext cx="1835696" cy="862919"/>
          </a:xfrm>
          <a:prstGeom prst="rect">
            <a:avLst/>
          </a:prstGeom>
        </p:spPr>
      </p:pic>
      <p:sp>
        <p:nvSpPr>
          <p:cNvPr id="14" name="Ellipse 13"/>
          <p:cNvSpPr/>
          <p:nvPr/>
        </p:nvSpPr>
        <p:spPr>
          <a:xfrm>
            <a:off x="6954473" y="2390169"/>
            <a:ext cx="2299033" cy="904247"/>
          </a:xfrm>
          <a:prstGeom prst="ellipse">
            <a:avLst/>
          </a:prstGeom>
          <a:solidFill>
            <a:srgbClr val="FFFFFF">
              <a:alpha val="8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fr-CA"/>
          </a:p>
        </p:txBody>
      </p:sp>
      <p:sp>
        <p:nvSpPr>
          <p:cNvPr id="16" name="ZoneTexte 15"/>
          <p:cNvSpPr txBox="1"/>
          <p:nvPr/>
        </p:nvSpPr>
        <p:spPr>
          <a:xfrm>
            <a:off x="323528" y="193898"/>
            <a:ext cx="6376810" cy="707886"/>
          </a:xfrm>
          <a:prstGeom prst="rect">
            <a:avLst/>
          </a:prstGeom>
          <a:noFill/>
          <a:effectLst>
            <a:outerShdw blurRad="50800" dist="38100" dir="2700000" algn="tl" rotWithShape="0">
              <a:schemeClr val="tx1">
                <a:lumMod val="75000"/>
                <a:lumOff val="25000"/>
                <a:alpha val="40000"/>
              </a:schemeClr>
            </a:outerShdw>
          </a:effectLst>
        </p:spPr>
        <p:txBody>
          <a:bodyPr wrap="none" rtlCol="0">
            <a:spAutoFit/>
          </a:bodyPr>
          <a:lstStyle/>
          <a:p>
            <a:r>
              <a:rPr lang="en-CA" sz="3900" b="1">
                <a:solidFill>
                  <a:schemeClr val="bg1"/>
                </a:solidFill>
              </a:rPr>
              <a:t>RECHERCHE</a:t>
            </a:r>
            <a:r>
              <a:rPr lang="en-CA" sz="3200" b="1">
                <a:solidFill>
                  <a:schemeClr val="bg1"/>
                </a:solidFill>
              </a:rPr>
              <a:t> DE </a:t>
            </a:r>
            <a:r>
              <a:rPr lang="en-CA" sz="3900" b="1">
                <a:solidFill>
                  <a:schemeClr val="bg1"/>
                </a:solidFill>
              </a:rPr>
              <a:t>PARTICIPANTS</a:t>
            </a:r>
            <a:endParaRPr lang="fr-CA" sz="3900" b="1">
              <a:solidFill>
                <a:schemeClr val="bg1"/>
              </a:solidFill>
            </a:endParaRPr>
          </a:p>
        </p:txBody>
      </p:sp>
      <p:sp>
        <p:nvSpPr>
          <p:cNvPr id="17" name="ZoneTexte 16"/>
          <p:cNvSpPr txBox="1"/>
          <p:nvPr/>
        </p:nvSpPr>
        <p:spPr>
          <a:xfrm>
            <a:off x="323528" y="901491"/>
            <a:ext cx="6840760" cy="10926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3900"/>
              </a:lnSpc>
            </a:pPr>
            <a:r>
              <a:rPr lang="en-CA" sz="3600" b="1"/>
              <a:t>Écrire ici le titre du projet </a:t>
            </a:r>
            <a:br>
              <a:rPr lang="en-CA" sz="3600" b="1"/>
            </a:br>
            <a:r>
              <a:rPr lang="en-CA" sz="3600" b="1"/>
              <a:t>de recherche</a:t>
            </a:r>
            <a:endParaRPr lang="fr-CA" sz="3600" b="1"/>
          </a:p>
        </p:txBody>
      </p:sp>
      <p:sp>
        <p:nvSpPr>
          <p:cNvPr id="18" name="ZoneTexte 17"/>
          <p:cNvSpPr txBox="1"/>
          <p:nvPr/>
        </p:nvSpPr>
        <p:spPr>
          <a:xfrm>
            <a:off x="323528" y="2066106"/>
            <a:ext cx="6840760" cy="30162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100"/>
              </a:lnSpc>
            </a:pPr>
            <a:r>
              <a:rPr lang="en-CA" b="1"/>
              <a:t>CRITÈRES D’ADMISSIBILITÉ :</a:t>
            </a:r>
          </a:p>
          <a:p>
            <a:pPr marL="144000" indent="-1440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CA"/>
              <a:t>Critère…</a:t>
            </a:r>
          </a:p>
          <a:p>
            <a:pPr marL="144000" indent="-1440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CA"/>
              <a:t>Critère…</a:t>
            </a:r>
          </a:p>
          <a:p>
            <a:pPr marL="144000" indent="-1440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CA"/>
              <a:t>Critère…</a:t>
            </a:r>
          </a:p>
          <a:p>
            <a:pPr marL="144000" indent="-1440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CA"/>
              <a:t>Critère…</a:t>
            </a:r>
          </a:p>
          <a:p>
            <a:pPr marL="144000" indent="-144000">
              <a:lnSpc>
                <a:spcPts val="2100"/>
              </a:lnSpc>
              <a:buFont typeface="Arial" panose="020B0604020202020204" pitchFamily="34" charset="0"/>
              <a:buChar char="•"/>
            </a:pPr>
            <a:r>
              <a:rPr lang="en-CA"/>
              <a:t>Critère…</a:t>
            </a:r>
          </a:p>
          <a:p>
            <a:pPr marL="180000" indent="-180000">
              <a:lnSpc>
                <a:spcPts val="2200"/>
              </a:lnSpc>
              <a:buFont typeface="Arial" panose="020B0604020202020204" pitchFamily="34" charset="0"/>
              <a:buChar char="•"/>
            </a:pPr>
            <a:endParaRPr lang="en-CA" sz="2000"/>
          </a:p>
          <a:p>
            <a:pPr>
              <a:lnSpc>
                <a:spcPts val="2200"/>
              </a:lnSpc>
            </a:pPr>
            <a:endParaRPr lang="en-CA" sz="2000"/>
          </a:p>
          <a:p>
            <a:pPr marL="180000" indent="-180000">
              <a:lnSpc>
                <a:spcPts val="2600"/>
              </a:lnSpc>
              <a:buFont typeface="Arial" panose="020B0604020202020204" pitchFamily="34" charset="0"/>
              <a:buChar char="•"/>
            </a:pPr>
            <a:endParaRPr lang="en-CA" sz="2400"/>
          </a:p>
          <a:p>
            <a:pPr marL="252000" indent="-252000">
              <a:lnSpc>
                <a:spcPts val="2600"/>
              </a:lnSpc>
              <a:buFont typeface="Arial" panose="020B0604020202020204" pitchFamily="34" charset="0"/>
              <a:buChar char="•"/>
            </a:pPr>
            <a:endParaRPr lang="en-CA" sz="2400"/>
          </a:p>
        </p:txBody>
      </p:sp>
      <p:sp>
        <p:nvSpPr>
          <p:cNvPr id="19" name="ZoneTexte 18"/>
          <p:cNvSpPr txBox="1"/>
          <p:nvPr/>
        </p:nvSpPr>
        <p:spPr>
          <a:xfrm>
            <a:off x="323528" y="3845348"/>
            <a:ext cx="6696744" cy="73353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ts val="2500"/>
              </a:lnSpc>
            </a:pPr>
            <a:r>
              <a:rPr lang="en-CA" sz="2400" b="1"/>
              <a:t>INFORMATION : 418 000-0000, poste 0000</a:t>
            </a:r>
          </a:p>
          <a:p>
            <a:pPr>
              <a:lnSpc>
                <a:spcPts val="2500"/>
              </a:lnSpc>
            </a:pPr>
            <a:r>
              <a:rPr lang="en-CA" sz="2200"/>
              <a:t>Info.adresse.courriel@recherche.ssss.gouv.qc.ca</a:t>
            </a:r>
          </a:p>
        </p:txBody>
      </p:sp>
      <p:pic>
        <p:nvPicPr>
          <p:cNvPr id="12" name="Image 11"/>
          <p:cNvPicPr/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1336" y="2449773"/>
            <a:ext cx="1263798" cy="7367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72147613"/>
      </p:ext>
    </p:extLst>
  </p:cSld>
  <p:clrMapOvr>
    <a:masterClrMapping/>
  </p:clrMapOvr>
</p:sld>
</file>

<file path=ppt/theme/theme1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202</TotalTime>
  <Words>64</Words>
  <Application>Microsoft Office PowerPoint</Application>
  <PresentationFormat>Personnalisé</PresentationFormat>
  <Paragraphs>14</Paragraphs>
  <Slides>1</Slides>
  <Notes>1</Notes>
  <HiddenSlides>0</HiddenSlides>
  <MMClips>0</MMClips>
  <ScaleCrop>false</ScaleCrop>
  <HeadingPairs>
    <vt:vector size="6" baseType="variant">
      <vt:variant>
        <vt:lpstr>Polices utilisées</vt:lpstr>
      </vt:variant>
      <vt:variant>
        <vt:i4>2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</vt:i4>
      </vt:variant>
    </vt:vector>
  </HeadingPairs>
  <TitlesOfParts>
    <vt:vector size="4" baseType="lpstr">
      <vt:lpstr>Arial</vt:lpstr>
      <vt:lpstr>Calibri</vt:lpstr>
      <vt:lpstr>Thème Office</vt:lpstr>
      <vt:lpstr>Présentation PowerPoint</vt:lpstr>
    </vt:vector>
  </TitlesOfParts>
  <Company>CSSS de la Vieille-Capitale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Présentation PowerPoint</dc:title>
  <dc:creator>CLAIRE GAGNON</dc:creator>
  <cp:lastModifiedBy>Corneille-Caorelle Amougou (CIUSSSCN)</cp:lastModifiedBy>
  <cp:revision>51</cp:revision>
  <cp:lastPrinted>2018-01-05T21:25:01Z</cp:lastPrinted>
  <dcterms:created xsi:type="dcterms:W3CDTF">2013-11-27T20:04:08Z</dcterms:created>
  <dcterms:modified xsi:type="dcterms:W3CDTF">2023-07-28T14:04:34Z</dcterms:modified>
</cp:coreProperties>
</file>