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780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013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6" name="ZoneTexte 15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20" name="Ellipse 19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3" name="Image 2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52" y="3565380"/>
            <a:ext cx="1835947" cy="8628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060" y="2390169"/>
            <a:ext cx="953867" cy="80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404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51</cp:revision>
  <cp:lastPrinted>2018-01-05T21:25:01Z</cp:lastPrinted>
  <dcterms:created xsi:type="dcterms:W3CDTF">2013-11-27T20:04:08Z</dcterms:created>
  <dcterms:modified xsi:type="dcterms:W3CDTF">2023-07-28T13:45:19Z</dcterms:modified>
</cp:coreProperties>
</file>