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5140325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3" userDrawn="1">
          <p15:clr>
            <a:srgbClr val="A4A3A4"/>
          </p15:clr>
        </p15:guide>
        <p15:guide id="2" pos="37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3505"/>
    <a:srgbClr val="FFFFC1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780" y="64"/>
      </p:cViewPr>
      <p:guideLst>
        <p:guide orient="horz" pos="2603"/>
        <p:guide pos="37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33367-1A4B-4740-A55C-80C13C8689F2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54D3-F24B-4723-90B9-6C5F82A7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439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0FC4A-A3C1-49FE-BC49-DD541848BA37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92A4A-9F6B-4356-93DC-EA76DF4012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58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2A4A-9F6B-4356-93DC-EA76DF401205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060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6833"/>
            <a:ext cx="7772400" cy="11018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2851"/>
            <a:ext cx="6400800" cy="1313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63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285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35648"/>
            <a:ext cx="2057400" cy="287715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35648"/>
            <a:ext cx="6019800" cy="287715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516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7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3135"/>
            <a:ext cx="7772400" cy="10209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78689"/>
            <a:ext cx="7772400" cy="112444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65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562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0624"/>
            <a:ext cx="4040188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0150"/>
            <a:ext cx="4040188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150624"/>
            <a:ext cx="4041775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630150"/>
            <a:ext cx="4041775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2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6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an dynam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0" hasCustomPrompt="1"/>
          </p:nvPr>
        </p:nvSpPr>
        <p:spPr>
          <a:xfrm>
            <a:off x="551792" y="369136"/>
            <a:ext cx="8032532" cy="450465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400" baseline="0"/>
            </a:lvl1pPr>
          </a:lstStyle>
          <a:p>
            <a:pPr lvl="0"/>
            <a:r>
              <a:rPr lang="fr-CA" dirty="0"/>
              <a:t>Texte Calibri 34 pts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5976000" y="3906801"/>
            <a:ext cx="3168000" cy="123352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fr-CA" dirty="0"/>
              <a:t>Ne rien placer dans cet espace.</a:t>
            </a:r>
            <a:br>
              <a:rPr lang="fr-CA" dirty="0"/>
            </a:br>
            <a:r>
              <a:rPr lang="fr-CA" dirty="0"/>
              <a:t>Supprimer cette boîte lorsque </a:t>
            </a:r>
            <a:br>
              <a:rPr lang="fr-CA" dirty="0"/>
            </a:br>
            <a:r>
              <a:rPr lang="fr-CA" dirty="0"/>
              <a:t>le PPT est terminé.</a:t>
            </a:r>
          </a:p>
        </p:txBody>
      </p:sp>
    </p:spTree>
    <p:extLst>
      <p:ext uri="{BB962C8B-B14F-4D97-AF65-F5344CB8AC3E}">
        <p14:creationId xmlns:p14="http://schemas.microsoft.com/office/powerpoint/2010/main" val="2107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04662"/>
            <a:ext cx="3008313" cy="870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661"/>
            <a:ext cx="5111750" cy="4387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075661"/>
            <a:ext cx="3008313" cy="351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71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598228"/>
            <a:ext cx="5486400" cy="4247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298"/>
            <a:ext cx="5486400" cy="30841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3019"/>
            <a:ext cx="5486400" cy="6032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40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9409"/>
            <a:ext cx="8229600" cy="3392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5F47-06A6-40A2-98D3-42116B73F615}" type="datetimeFigureOut">
              <a:rPr lang="fr-CA" smtClean="0"/>
              <a:t>2023-07-27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4321"/>
            <a:ext cx="2895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31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0" y="4669025"/>
            <a:ext cx="9144000" cy="471300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CA"/>
              <a:t>Ne rien placer dans cet espace. Supprimer cette boîte avant de sauvegarder l’image JPG.</a:t>
            </a:r>
            <a:endParaRPr lang="fr-CA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193898"/>
            <a:ext cx="6376810" cy="707886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CA" sz="3900" b="1">
                <a:solidFill>
                  <a:schemeClr val="bg1"/>
                </a:solidFill>
              </a:rPr>
              <a:t>RECHERCHE</a:t>
            </a:r>
            <a:r>
              <a:rPr lang="en-CA" sz="3200" b="1">
                <a:solidFill>
                  <a:schemeClr val="bg1"/>
                </a:solidFill>
              </a:rPr>
              <a:t> DE </a:t>
            </a:r>
            <a:r>
              <a:rPr lang="en-CA" sz="3900" b="1">
                <a:solidFill>
                  <a:schemeClr val="bg1"/>
                </a:solidFill>
              </a:rPr>
              <a:t>PARTICIPANTS</a:t>
            </a:r>
            <a:endParaRPr lang="fr-CA" sz="3900" b="1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901491"/>
            <a:ext cx="684076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600" b="1"/>
              <a:t>Écrire ici le titre du projet </a:t>
            </a:r>
            <a:br>
              <a:rPr lang="en-CA" sz="3600" b="1"/>
            </a:br>
            <a:r>
              <a:rPr lang="en-CA" sz="3600" b="1"/>
              <a:t>de recherche</a:t>
            </a:r>
            <a:endParaRPr lang="fr-CA" sz="3600" b="1"/>
          </a:p>
        </p:txBody>
      </p:sp>
      <p:sp>
        <p:nvSpPr>
          <p:cNvPr id="16" name="ZoneTexte 15"/>
          <p:cNvSpPr txBox="1"/>
          <p:nvPr/>
        </p:nvSpPr>
        <p:spPr>
          <a:xfrm>
            <a:off x="323528" y="3845348"/>
            <a:ext cx="669674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b="1"/>
              <a:t>INFORMATION : 418 000-0000, poste 0000</a:t>
            </a:r>
          </a:p>
          <a:p>
            <a:pPr>
              <a:lnSpc>
                <a:spcPts val="2500"/>
              </a:lnSpc>
            </a:pPr>
            <a:r>
              <a:rPr lang="en-CA" sz="2200"/>
              <a:t>Info.adresse.courriel@recherche.ssss.gouv.qc.ca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23528" y="2066106"/>
            <a:ext cx="684076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b="1"/>
              <a:t>CRITÈRES D’ADMISSIBILITÉ :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80000" indent="-1800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CA" sz="2000"/>
          </a:p>
          <a:p>
            <a:pPr>
              <a:lnSpc>
                <a:spcPts val="2200"/>
              </a:lnSpc>
            </a:pPr>
            <a:endParaRPr lang="en-CA" sz="2000"/>
          </a:p>
          <a:p>
            <a:pPr marL="180000" indent="-180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  <a:p>
            <a:pPr marL="252000" indent="-252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</p:txBody>
      </p:sp>
      <p:sp>
        <p:nvSpPr>
          <p:cNvPr id="20" name="Ellipse 19"/>
          <p:cNvSpPr/>
          <p:nvPr/>
        </p:nvSpPr>
        <p:spPr>
          <a:xfrm>
            <a:off x="6732240" y="3493703"/>
            <a:ext cx="2521266" cy="9916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6954473" y="2390169"/>
            <a:ext cx="2299033" cy="904247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23" name="Image 2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52" y="3565380"/>
            <a:ext cx="1835947" cy="862845"/>
          </a:xfrm>
          <a:prstGeom prst="rect">
            <a:avLst/>
          </a:prstGeom>
        </p:spPr>
      </p:pic>
      <p:pic>
        <p:nvPicPr>
          <p:cNvPr id="9" name="Logo CERV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852" y="2382907"/>
            <a:ext cx="1496282" cy="91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0234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64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CSSS de la Vieille-Capitale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GAGNON</dc:creator>
  <cp:lastModifiedBy>Corneille-Caorelle Amougou (CIUSSSCN)</cp:lastModifiedBy>
  <cp:revision>51</cp:revision>
  <cp:lastPrinted>2018-01-05T21:25:01Z</cp:lastPrinted>
  <dcterms:created xsi:type="dcterms:W3CDTF">2013-11-27T20:04:08Z</dcterms:created>
  <dcterms:modified xsi:type="dcterms:W3CDTF">2023-07-27T19:53:31Z</dcterms:modified>
</cp:coreProperties>
</file>