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5140325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03" userDrawn="1">
          <p15:clr>
            <a:srgbClr val="A4A3A4"/>
          </p15:clr>
        </p15:guide>
        <p15:guide id="2" pos="37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3505"/>
    <a:srgbClr val="FFFFC1"/>
    <a:srgbClr val="FF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94"/>
    <p:restoredTop sz="94697"/>
  </p:normalViewPr>
  <p:slideViewPr>
    <p:cSldViewPr showGuides="1">
      <p:cViewPr varScale="1">
        <p:scale>
          <a:sx n="84" d="100"/>
          <a:sy n="84" d="100"/>
        </p:scale>
        <p:origin x="912" y="64"/>
      </p:cViewPr>
      <p:guideLst>
        <p:guide orient="horz" pos="2603"/>
        <p:guide pos="37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33367-1A4B-4740-A55C-80C13C8689F2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A54D3-F24B-4723-90B9-6C5F82A733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57439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0FC4A-A3C1-49FE-BC49-DD541848BA37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2050"/>
            <a:ext cx="558165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92A4A-9F6B-4356-93DC-EA76DF4012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1580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92A4A-9F6B-4356-93DC-EA76DF401205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3086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6833"/>
            <a:ext cx="7772400" cy="11018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2851"/>
            <a:ext cx="6400800" cy="13136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0632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52857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35648"/>
            <a:ext cx="2057400" cy="287715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35648"/>
            <a:ext cx="6019800" cy="287715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5162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1742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3135"/>
            <a:ext cx="7772400" cy="102092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78689"/>
            <a:ext cx="7772400" cy="112444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9659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786518"/>
            <a:ext cx="4038600" cy="22262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786518"/>
            <a:ext cx="4038600" cy="22262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7562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851"/>
            <a:ext cx="8229600" cy="85672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0624"/>
            <a:ext cx="4040188" cy="4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0150"/>
            <a:ext cx="4040188" cy="29616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150624"/>
            <a:ext cx="4041775" cy="4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1630150"/>
            <a:ext cx="4041775" cy="29616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9627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063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cran dynamiq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0" hasCustomPrompt="1"/>
          </p:nvPr>
        </p:nvSpPr>
        <p:spPr>
          <a:xfrm>
            <a:off x="551792" y="369136"/>
            <a:ext cx="8032532" cy="450465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400" baseline="0"/>
            </a:lvl1pPr>
          </a:lstStyle>
          <a:p>
            <a:pPr lvl="0"/>
            <a:r>
              <a:rPr lang="fr-CA" dirty="0"/>
              <a:t>Texte Calibri 34 pts</a:t>
            </a:r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1" hasCustomPrompt="1"/>
          </p:nvPr>
        </p:nvSpPr>
        <p:spPr>
          <a:xfrm>
            <a:off x="5976000" y="3906801"/>
            <a:ext cx="3168000" cy="123352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1600" baseline="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fr-CA" dirty="0"/>
              <a:t>Ne rien placer dans cet espace.</a:t>
            </a:r>
            <a:br>
              <a:rPr lang="fr-CA" dirty="0"/>
            </a:br>
            <a:r>
              <a:rPr lang="fr-CA" dirty="0"/>
              <a:t>Supprimer cette boîte lorsque </a:t>
            </a:r>
            <a:br>
              <a:rPr lang="fr-CA" dirty="0"/>
            </a:br>
            <a:r>
              <a:rPr lang="fr-CA" dirty="0"/>
              <a:t>le PPT est terminé.</a:t>
            </a:r>
          </a:p>
        </p:txBody>
      </p:sp>
    </p:spTree>
    <p:extLst>
      <p:ext uri="{BB962C8B-B14F-4D97-AF65-F5344CB8AC3E}">
        <p14:creationId xmlns:p14="http://schemas.microsoft.com/office/powerpoint/2010/main" val="2107451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04662"/>
            <a:ext cx="3008313" cy="87099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661"/>
            <a:ext cx="5111750" cy="4387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075661"/>
            <a:ext cx="3008313" cy="3516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29712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598228"/>
            <a:ext cx="5486400" cy="4247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298"/>
            <a:ext cx="5486400" cy="308419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3019"/>
            <a:ext cx="5486400" cy="6032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44048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851"/>
            <a:ext cx="8229600" cy="8567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99409"/>
            <a:ext cx="8229600" cy="3392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4321"/>
            <a:ext cx="2133600" cy="2736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4321"/>
            <a:ext cx="2895600" cy="2736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4321"/>
            <a:ext cx="2133600" cy="2736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315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1"/>
          </p:nvPr>
        </p:nvSpPr>
        <p:spPr>
          <a:xfrm>
            <a:off x="0" y="4669025"/>
            <a:ext cx="9144000" cy="471300"/>
          </a:xfr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CA"/>
              <a:t>Ne rien placer dans cet espace. Supprimer cette boîte avant de sauvegarder l’image JPG.</a:t>
            </a:r>
            <a:endParaRPr lang="fr-CA" dirty="0"/>
          </a:p>
        </p:txBody>
      </p:sp>
      <p:sp>
        <p:nvSpPr>
          <p:cNvPr id="15" name="Ellipse 14"/>
          <p:cNvSpPr/>
          <p:nvPr/>
        </p:nvSpPr>
        <p:spPr>
          <a:xfrm>
            <a:off x="6732240" y="3493703"/>
            <a:ext cx="2521266" cy="991655"/>
          </a:xfrm>
          <a:prstGeom prst="ellipse">
            <a:avLst/>
          </a:prstGeom>
          <a:solidFill>
            <a:srgbClr val="FFFFFF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8" name="Logo CIUSS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3567408"/>
            <a:ext cx="1835696" cy="862919"/>
          </a:xfrm>
          <a:prstGeom prst="rect">
            <a:avLst/>
          </a:prstGeom>
        </p:spPr>
      </p:pic>
      <p:sp>
        <p:nvSpPr>
          <p:cNvPr id="14" name="Ellipse 13"/>
          <p:cNvSpPr/>
          <p:nvPr/>
        </p:nvSpPr>
        <p:spPr>
          <a:xfrm>
            <a:off x="6954473" y="2390169"/>
            <a:ext cx="2299033" cy="904247"/>
          </a:xfrm>
          <a:prstGeom prst="ellipse">
            <a:avLst/>
          </a:prstGeom>
          <a:solidFill>
            <a:srgbClr val="FFFFFF">
              <a:alpha val="9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ZoneTexte 16"/>
          <p:cNvSpPr txBox="1"/>
          <p:nvPr/>
        </p:nvSpPr>
        <p:spPr>
          <a:xfrm>
            <a:off x="323528" y="193898"/>
            <a:ext cx="6376810" cy="707886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CA" sz="3900" b="1">
                <a:solidFill>
                  <a:schemeClr val="bg1"/>
                </a:solidFill>
              </a:rPr>
              <a:t>RECHERCHE</a:t>
            </a:r>
            <a:r>
              <a:rPr lang="en-CA" sz="3200" b="1">
                <a:solidFill>
                  <a:schemeClr val="bg1"/>
                </a:solidFill>
              </a:rPr>
              <a:t> DE </a:t>
            </a:r>
            <a:r>
              <a:rPr lang="en-CA" sz="3900" b="1">
                <a:solidFill>
                  <a:schemeClr val="bg1"/>
                </a:solidFill>
              </a:rPr>
              <a:t>PARTICIPANTS</a:t>
            </a:r>
            <a:endParaRPr lang="fr-CA" sz="3900" b="1">
              <a:solidFill>
                <a:schemeClr val="bg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23528" y="901491"/>
            <a:ext cx="684076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900"/>
              </a:lnSpc>
            </a:pPr>
            <a:r>
              <a:rPr lang="en-CA" sz="3600" b="1"/>
              <a:t>Écrire ici le titre du projet </a:t>
            </a:r>
            <a:br>
              <a:rPr lang="en-CA" sz="3600" b="1"/>
            </a:br>
            <a:r>
              <a:rPr lang="en-CA" sz="3600" b="1"/>
              <a:t>de recherche</a:t>
            </a:r>
            <a:endParaRPr lang="fr-CA" sz="3600" b="1"/>
          </a:p>
        </p:txBody>
      </p:sp>
      <p:sp>
        <p:nvSpPr>
          <p:cNvPr id="19" name="ZoneTexte 18"/>
          <p:cNvSpPr txBox="1"/>
          <p:nvPr/>
        </p:nvSpPr>
        <p:spPr>
          <a:xfrm>
            <a:off x="323528" y="2066106"/>
            <a:ext cx="684076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b="1"/>
              <a:t>CRITÈRES D’ADMISSIBILITÉ :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80000" indent="-180000">
              <a:lnSpc>
                <a:spcPts val="2200"/>
              </a:lnSpc>
              <a:buFont typeface="Arial" panose="020B0604020202020204" pitchFamily="34" charset="0"/>
              <a:buChar char="•"/>
            </a:pPr>
            <a:endParaRPr lang="en-CA" sz="2000"/>
          </a:p>
          <a:p>
            <a:pPr>
              <a:lnSpc>
                <a:spcPts val="2200"/>
              </a:lnSpc>
            </a:pPr>
            <a:endParaRPr lang="en-CA" sz="2000"/>
          </a:p>
          <a:p>
            <a:pPr marL="180000" indent="-180000">
              <a:lnSpc>
                <a:spcPts val="2600"/>
              </a:lnSpc>
              <a:buFont typeface="Arial" panose="020B0604020202020204" pitchFamily="34" charset="0"/>
              <a:buChar char="•"/>
            </a:pPr>
            <a:endParaRPr lang="en-CA" sz="2400"/>
          </a:p>
          <a:p>
            <a:pPr marL="252000" indent="-252000">
              <a:lnSpc>
                <a:spcPts val="2600"/>
              </a:lnSpc>
              <a:buFont typeface="Arial" panose="020B0604020202020204" pitchFamily="34" charset="0"/>
              <a:buChar char="•"/>
            </a:pPr>
            <a:endParaRPr lang="en-CA" sz="2400"/>
          </a:p>
        </p:txBody>
      </p:sp>
      <p:sp>
        <p:nvSpPr>
          <p:cNvPr id="20" name="ZoneTexte 19"/>
          <p:cNvSpPr txBox="1"/>
          <p:nvPr/>
        </p:nvSpPr>
        <p:spPr>
          <a:xfrm>
            <a:off x="323528" y="3845348"/>
            <a:ext cx="6696744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CA" sz="2400" b="1"/>
              <a:t>INFORMATION : 418 000-0000, poste 0000</a:t>
            </a:r>
          </a:p>
          <a:p>
            <a:pPr>
              <a:lnSpc>
                <a:spcPts val="2500"/>
              </a:lnSpc>
            </a:pPr>
            <a:r>
              <a:rPr lang="en-CA" sz="2200"/>
              <a:t>Info.adresse.courriel@recherche.ssss.gouv.qc.ca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570" y="2523906"/>
            <a:ext cx="1476906" cy="58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4839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64</Words>
  <Application>Microsoft Office PowerPoint</Application>
  <PresentationFormat>Personnalisé</PresentationFormat>
  <Paragraphs>14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CSSS de la Vieille-Capitale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CLAIRE GAGNON</dc:creator>
  <cp:lastModifiedBy>Corneille-Caorelle Amougou (CIUSSSCN)</cp:lastModifiedBy>
  <cp:revision>53</cp:revision>
  <cp:lastPrinted>2018-01-05T21:25:01Z</cp:lastPrinted>
  <dcterms:created xsi:type="dcterms:W3CDTF">2013-11-27T20:04:08Z</dcterms:created>
  <dcterms:modified xsi:type="dcterms:W3CDTF">2023-07-28T13:58:15Z</dcterms:modified>
</cp:coreProperties>
</file>