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8" r:id="rId4"/>
    <p:sldId id="259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4714" autoAdjust="0"/>
  </p:normalViewPr>
  <p:slideViewPr>
    <p:cSldViewPr snapToGrid="0">
      <p:cViewPr varScale="1">
        <p:scale>
          <a:sx n="66" d="100"/>
          <a:sy n="66" d="100"/>
        </p:scale>
        <p:origin x="5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7" y="147637"/>
            <a:ext cx="9144000" cy="6562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9906" y="822960"/>
            <a:ext cx="6831673" cy="3063720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rgbClr val="40404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083795"/>
            <a:ext cx="6831673" cy="1086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78B6B6-9D4F-4C77-9DAF-F00283035DC7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557C0C-8F2E-4F7E-BE63-01F530C9EE2E}" type="slidenum">
              <a:rPr lang="fr-CA" smtClean="0"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" y="80301"/>
            <a:ext cx="1980000" cy="11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97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085" y="2373362"/>
            <a:ext cx="7467601" cy="1485900"/>
          </a:xfrm>
        </p:spPr>
        <p:txBody>
          <a:bodyPr>
            <a:normAutofit/>
          </a:bodyPr>
          <a:lstStyle>
            <a:lvl1pPr>
              <a:defRPr sz="4000" cap="all" baseline="0">
                <a:solidFill>
                  <a:srgbClr val="40404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6B6-9D4F-4C77-9DAF-F00283035DC7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7C0C-8F2E-4F7E-BE63-01F530C9EE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224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86" y="685800"/>
            <a:ext cx="8904514" cy="1485900"/>
          </a:xfrm>
        </p:spPr>
        <p:txBody>
          <a:bodyPr/>
          <a:lstStyle>
            <a:lvl1pPr>
              <a:defRPr cap="all" baseline="0">
                <a:solidFill>
                  <a:srgbClr val="40404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286" y="2340864"/>
            <a:ext cx="890451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1" baseline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6558" y="3333940"/>
            <a:ext cx="8896241" cy="256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6B6-9D4F-4C77-9DAF-F00283035DC7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7C0C-8F2E-4F7E-BE63-01F530C9EE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397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86" y="685800"/>
            <a:ext cx="8904514" cy="1485900"/>
          </a:xfrm>
        </p:spPr>
        <p:txBody>
          <a:bodyPr/>
          <a:lstStyle>
            <a:lvl1pPr>
              <a:defRPr cap="all" baseline="0">
                <a:solidFill>
                  <a:srgbClr val="40404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286" y="2552738"/>
            <a:ext cx="8904514" cy="362503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6B6-9D4F-4C77-9DAF-F00283035DC7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7C0C-8F2E-4F7E-BE63-01F530C9EE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059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86" y="685800"/>
            <a:ext cx="8904514" cy="1485900"/>
          </a:xfrm>
        </p:spPr>
        <p:txBody>
          <a:bodyPr/>
          <a:lstStyle>
            <a:lvl1pPr>
              <a:defRPr cap="all" baseline="0">
                <a:solidFill>
                  <a:srgbClr val="40404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286" y="2340864"/>
            <a:ext cx="890451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1" baseline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6558" y="3333940"/>
            <a:ext cx="8896241" cy="256219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aseline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C00000"/>
              </a:buClr>
              <a:defRPr baseline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buClr>
                <a:srgbClr val="C00000"/>
              </a:buClr>
              <a:defRPr baseline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Clr>
                <a:srgbClr val="C00000"/>
              </a:buClr>
              <a:defRPr baseline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Clr>
                <a:srgbClr val="C00000"/>
              </a:buClr>
              <a:defRPr baseline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4F78B6B6-9D4F-4C77-9DAF-F00283035DC7}" type="datetimeFigureOut">
              <a:rPr lang="fr-CA" smtClean="0"/>
              <a:pPr/>
              <a:t>2021-11-16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87557C0C-8F2E-4F7E-BE63-01F530C9EE2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600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4F78B6B6-9D4F-4C77-9DAF-F00283035DC7}" type="datetimeFigureOut">
              <a:rPr lang="fr-CA" smtClean="0"/>
              <a:pPr/>
              <a:t>2021-11-16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87557C0C-8F2E-4F7E-BE63-01F530C9EE2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749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6B6-9D4F-4C77-9DAF-F00283035DC7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7C0C-8F2E-4F7E-BE63-01F530C9EE2E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803054"/>
            <a:ext cx="11952514" cy="892352"/>
          </a:xfrm>
        </p:spPr>
        <p:txBody>
          <a:bodyPr>
            <a:normAutofit/>
          </a:bodyPr>
          <a:lstStyle>
            <a:lvl1pPr algn="ctr">
              <a:defRPr sz="4000" cap="all" baseline="0">
                <a:solidFill>
                  <a:srgbClr val="40404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1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4F78B6B6-9D4F-4C77-9DAF-F00283035DC7}" type="datetimeFigureOut">
              <a:rPr lang="fr-CA" smtClean="0"/>
              <a:pPr/>
              <a:t>2021-11-16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fr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4085" y="2373362"/>
            <a:ext cx="6718651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87557C0C-8F2E-4F7E-BE63-01F530C9EE2E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" y="80301"/>
            <a:ext cx="1980000" cy="11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90" r:id="rId3"/>
    <p:sldLayoutId id="2147483691" r:id="rId4"/>
    <p:sldLayoutId id="2147483683" r:id="rId5"/>
    <p:sldLayoutId id="2147483685" r:id="rId6"/>
    <p:sldLayoutId id="2147483689" r:id="rId7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b="1" kern="1200" baseline="0">
          <a:solidFill>
            <a:srgbClr val="404040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webp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image" Target="../media/image23.png"/><Relationship Id="rId3" Type="http://schemas.openxmlformats.org/officeDocument/2006/relationships/tags" Target="../tags/tag43.xml"/><Relationship Id="rId21" Type="http://schemas.openxmlformats.org/officeDocument/2006/relationships/image" Target="../media/image26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22.png"/><Relationship Id="rId2" Type="http://schemas.openxmlformats.org/officeDocument/2006/relationships/tags" Target="../tags/tag4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image" Target="../media/image20.png"/><Relationship Id="rId10" Type="http://schemas.openxmlformats.org/officeDocument/2006/relationships/tags" Target="../tags/tag50.xml"/><Relationship Id="rId19" Type="http://schemas.openxmlformats.org/officeDocument/2006/relationships/image" Target="../media/image24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hyperlink" Target="https://www.211quebecregions.c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hyperlink" Target="https://www.211quebecregions.c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679906" y="2776509"/>
            <a:ext cx="6831673" cy="1153050"/>
          </a:xfrm>
        </p:spPr>
        <p:txBody>
          <a:bodyPr/>
          <a:lstStyle/>
          <a:p>
            <a:r>
              <a:rPr lang="en-CA" smtClean="0">
                <a:solidFill>
                  <a:srgbClr val="C00000"/>
                </a:solidFill>
              </a:rPr>
              <a:t>Pas-à-pas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878210" y="3929559"/>
            <a:ext cx="6633369" cy="719559"/>
          </a:xfrm>
        </p:spPr>
        <p:txBody>
          <a:bodyPr>
            <a:noAutofit/>
          </a:bodyPr>
          <a:lstStyle/>
          <a:p>
            <a:r>
              <a:rPr lang="en-CA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Aide à la </a:t>
            </a:r>
            <a:r>
              <a:rPr lang="en-CA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recherche</a:t>
            </a:r>
            <a:endParaRPr lang="fr-CA" sz="4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10" y="818793"/>
            <a:ext cx="1944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 rotWithShape="1">
          <a:blip r:embed="rId7"/>
          <a:srcRect l="10857" t="2881" r="12084" b="1277"/>
          <a:stretch/>
        </p:blipFill>
        <p:spPr>
          <a:xfrm>
            <a:off x="1865318" y="2455538"/>
            <a:ext cx="8890074" cy="43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8584" y="1592223"/>
            <a:ext cx="243016" cy="2792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85876" y="1931828"/>
            <a:ext cx="314556" cy="23100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94114" y="151870"/>
            <a:ext cx="9601200" cy="932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par mot clé : </a:t>
            </a:r>
            <a:r>
              <a:rPr lang="fr-CA" dirty="0" smtClean="0">
                <a:solidFill>
                  <a:srgbClr val="C00000"/>
                </a:solidFill>
              </a:rPr>
              <a:t>carte </a:t>
            </a:r>
            <a:endParaRPr lang="fr-CA" sz="30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1867989" y="841248"/>
            <a:ext cx="8516983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sz="2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Cibler l’endroit recherché sur la carte</a:t>
            </a:r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une </a:t>
            </a:r>
            <a:r>
              <a:rPr lang="fr-C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ressource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plusieurs </a:t>
            </a:r>
            <a:r>
              <a:rPr lang="fr-C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ressources </a:t>
            </a:r>
          </a:p>
        </p:txBody>
      </p:sp>
    </p:spTree>
    <p:extLst>
      <p:ext uri="{BB962C8B-B14F-4D97-AF65-F5344CB8AC3E}">
        <p14:creationId xmlns:p14="http://schemas.microsoft.com/office/powerpoint/2010/main" val="16346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 rotWithShape="1">
          <a:blip r:embed="rId5"/>
          <a:srcRect l="9066" t="9931" r="11980" b="4720"/>
          <a:stretch/>
        </p:blipFill>
        <p:spPr>
          <a:xfrm>
            <a:off x="1894114" y="1489163"/>
            <a:ext cx="9927316" cy="460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94114" y="151870"/>
            <a:ext cx="9601200" cy="932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par mot clé : </a:t>
            </a:r>
            <a:r>
              <a:rPr lang="fr-CA" dirty="0" smtClean="0">
                <a:solidFill>
                  <a:srgbClr val="C00000"/>
                </a:solidFill>
              </a:rPr>
              <a:t>carte </a:t>
            </a:r>
            <a:endParaRPr lang="fr-CA" sz="30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1867989" y="841248"/>
            <a:ext cx="8516983" cy="52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sz="2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Cibler l’endroit recherché sur la </a:t>
            </a:r>
            <a:r>
              <a:rPr lang="fr-CA" sz="2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carte</a:t>
            </a:r>
            <a:endParaRPr lang="fr-CA" sz="2600" b="1" i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 rotWithShape="1">
          <a:blip r:embed="rId5"/>
          <a:srcRect l="11379" t="729" r="11379" b="5532"/>
          <a:stretch/>
        </p:blipFill>
        <p:spPr>
          <a:xfrm>
            <a:off x="1844167" y="1369470"/>
            <a:ext cx="9701094" cy="486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94114" y="151870"/>
            <a:ext cx="9601200" cy="932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par mot clé : </a:t>
            </a:r>
            <a:r>
              <a:rPr lang="fr-CA" dirty="0" smtClean="0">
                <a:solidFill>
                  <a:srgbClr val="C00000"/>
                </a:solidFill>
              </a:rPr>
              <a:t>carte </a:t>
            </a:r>
            <a:endParaRPr lang="fr-CA" sz="30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1867989" y="841248"/>
            <a:ext cx="8516983" cy="52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sz="2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Cibler l’endroit recherché sur la </a:t>
            </a:r>
            <a:r>
              <a:rPr lang="fr-CA" sz="2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carte</a:t>
            </a:r>
            <a:endParaRPr lang="fr-CA" sz="2600" b="1" i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 rotWithShape="1">
          <a:blip r:embed="rId5"/>
          <a:srcRect l="11031" t="1528" r="10994" b="3968"/>
          <a:stretch/>
        </p:blipFill>
        <p:spPr>
          <a:xfrm>
            <a:off x="3051102" y="0"/>
            <a:ext cx="6098033" cy="676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44374" y="3685265"/>
            <a:ext cx="4580401" cy="1158584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>
            <p:custDataLst>
              <p:tags r:id="rId3"/>
            </p:custDataLst>
          </p:nvPr>
        </p:nvCxnSpPr>
        <p:spPr>
          <a:xfrm>
            <a:off x="4224526" y="4483683"/>
            <a:ext cx="33198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4477" y="156684"/>
            <a:ext cx="10247524" cy="1583981"/>
          </a:xfrm>
        </p:spPr>
        <p:txBody>
          <a:bodyPr>
            <a:normAutofit/>
          </a:bodyPr>
          <a:lstStyle/>
          <a:p>
            <a:r>
              <a:rPr lang="fr-C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 répertoire = </a:t>
            </a:r>
            <a:r>
              <a:rPr lang="fr-CA" sz="3600" dirty="0" smtClean="0">
                <a:solidFill>
                  <a:srgbClr val="C00000"/>
                </a:solidFill>
              </a:rPr>
              <a:t>fichier PDF</a:t>
            </a:r>
            <a:r>
              <a:rPr lang="fr-CA" sz="3800" dirty="0" smtClean="0">
                <a:solidFill>
                  <a:srgbClr val="C00000"/>
                </a:solidFill>
              </a:rPr>
              <a:t/>
            </a:r>
            <a:br>
              <a:rPr lang="fr-CA" sz="3800" dirty="0" smtClean="0">
                <a:solidFill>
                  <a:srgbClr val="C00000"/>
                </a:solidFill>
              </a:rPr>
            </a:br>
            <a:r>
              <a:rPr lang="fr-CA" sz="4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</a:t>
            </a:r>
            <a:r>
              <a:rPr lang="fr-CA" sz="3000" i="1" cap="none" dirty="0" smtClean="0">
                <a:solidFill>
                  <a:srgbClr val="FF0000"/>
                </a:solidFill>
              </a:rPr>
              <a:t>Ne pas être utiliser la fonction par carte </a:t>
            </a:r>
            <a:endParaRPr lang="fr-CA" sz="3000" i="1" cap="none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33937" y="1560084"/>
            <a:ext cx="9413987" cy="5076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Flèche vers le haut 4"/>
          <p:cNvSpPr/>
          <p:nvPr>
            <p:custDataLst>
              <p:tags r:id="rId3"/>
            </p:custDataLst>
          </p:nvPr>
        </p:nvSpPr>
        <p:spPr>
          <a:xfrm>
            <a:off x="4399005" y="2759676"/>
            <a:ext cx="484632" cy="97840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4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72" y="-24251"/>
            <a:ext cx="3914003" cy="20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4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71" y="2057400"/>
            <a:ext cx="391400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4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71" y="4219083"/>
            <a:ext cx="3914003" cy="101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71" y="5234979"/>
            <a:ext cx="3914003" cy="15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8496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961104" y="107092"/>
            <a:ext cx="3135263" cy="2181868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>
            <p:custDataLst>
              <p:tags r:id="rId9"/>
            </p:custDataLst>
          </p:nvPr>
        </p:nvCxnSpPr>
        <p:spPr>
          <a:xfrm>
            <a:off x="6096000" y="395416"/>
            <a:ext cx="2051222" cy="3707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147222" y="3266418"/>
            <a:ext cx="2337872" cy="2420663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>
            <p:custDataLst>
              <p:tags r:id="rId11"/>
            </p:custDataLst>
          </p:nvPr>
        </p:nvCxnSpPr>
        <p:spPr>
          <a:xfrm>
            <a:off x="6161903" y="1481298"/>
            <a:ext cx="2158313" cy="22372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69336" y="4933881"/>
            <a:ext cx="2641129" cy="1879372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>
            <p:custDataLst>
              <p:tags r:id="rId13"/>
            </p:custDataLst>
          </p:nvPr>
        </p:nvCxnSpPr>
        <p:spPr>
          <a:xfrm flipH="1" flipV="1">
            <a:off x="2432283" y="5535827"/>
            <a:ext cx="1736063" cy="90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6244" t="2268" r="7232" b="3033"/>
          <a:stretch/>
        </p:blipFill>
        <p:spPr>
          <a:xfrm>
            <a:off x="2171684" y="826265"/>
            <a:ext cx="8676732" cy="5860285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44476" y="156684"/>
            <a:ext cx="10086415" cy="669581"/>
          </a:xfrm>
        </p:spPr>
        <p:txBody>
          <a:bodyPr>
            <a:normAutofit/>
          </a:bodyPr>
          <a:lstStyle/>
          <a:p>
            <a:r>
              <a:rPr lang="fr-C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 répertoire = </a:t>
            </a:r>
            <a:r>
              <a:rPr lang="fr-CA" sz="3600" dirty="0" smtClean="0">
                <a:solidFill>
                  <a:srgbClr val="C00000"/>
                </a:solidFill>
              </a:rPr>
              <a:t>fichier PDF</a:t>
            </a:r>
            <a:endParaRPr lang="fr-CA" sz="3600" i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49985" y="132202"/>
            <a:ext cx="9801747" cy="1322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fr-CA" dirty="0" smtClean="0">
                <a:solidFill>
                  <a:srgbClr val="404040"/>
                </a:solidFill>
              </a:rPr>
              <a:t>Service d’aide</a:t>
            </a:r>
            <a:endParaRPr lang="fr-CA" dirty="0">
              <a:solidFill>
                <a:srgbClr val="40404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49985" y="1454227"/>
            <a:ext cx="8795657" cy="5055561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>
              <a:buClr>
                <a:srgbClr val="C00000"/>
              </a:buClr>
            </a:pPr>
            <a:r>
              <a:rPr lang="fr-CA" sz="3600" b="1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 téléphone :</a:t>
            </a:r>
            <a:endParaRPr lang="fr-CA" sz="3600" b="1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2438" indent="176213">
              <a:spcAft>
                <a:spcPts val="1200"/>
              </a:spcAft>
              <a:buClr>
                <a:srgbClr val="FF0000"/>
              </a:buClr>
              <a:buNone/>
              <a:tabLst>
                <a:tab pos="452438" algn="l"/>
              </a:tabLst>
            </a:pPr>
            <a:r>
              <a:rPr lang="fr-CA" sz="36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Composez </a:t>
            </a:r>
            <a:r>
              <a:rPr lang="fr-CA" sz="36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</a:t>
            </a:r>
            <a:r>
              <a:rPr lang="fr-CA" sz="36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211</a:t>
            </a:r>
          </a:p>
          <a:p>
            <a:pPr marL="628650" indent="-628650">
              <a:buClr>
                <a:srgbClr val="C00000"/>
              </a:buClr>
            </a:pPr>
            <a:r>
              <a:rPr lang="fr-CA" sz="3600" b="1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 </a:t>
            </a:r>
            <a:r>
              <a:rPr lang="fr-CA" sz="3600" b="1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site Internet </a:t>
            </a:r>
            <a:r>
              <a:rPr lang="fr-CA" sz="3600" b="1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fr-CA" sz="3600" b="1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0225" lvl="1" indent="98425">
              <a:spcAft>
                <a:spcPts val="1200"/>
              </a:spcAft>
              <a:buNone/>
            </a:pPr>
            <a:r>
              <a:rPr lang="fr-CA" sz="36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https://www.211quebecregions.ca</a:t>
            </a:r>
            <a:r>
              <a:rPr lang="fr-CA" sz="3600" u="sng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/</a:t>
            </a:r>
            <a:endParaRPr lang="fr-CA" sz="3600" u="sng" dirty="0" smtClean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28650" indent="-628650">
              <a:buClr>
                <a:srgbClr val="C00000"/>
              </a:buClr>
            </a:pPr>
            <a:r>
              <a:rPr lang="fr-CA" sz="3600" b="1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Horaire : </a:t>
            </a:r>
          </a:p>
          <a:p>
            <a:pPr marL="1079500" lvl="1" indent="-450850"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fr-CA" sz="36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Lundi au vendredi : 8 h à 19 h</a:t>
            </a:r>
          </a:p>
          <a:p>
            <a:pPr marL="1079500" lvl="1" indent="-450850"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fr-CA" sz="36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Samedi et dimanche : 8 h à 15 h 30</a:t>
            </a:r>
            <a:endParaRPr lang="fr-CA" sz="3600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49985" y="154236"/>
            <a:ext cx="9801747" cy="1299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fr-CA" sz="3600" dirty="0" smtClean="0">
                <a:solidFill>
                  <a:srgbClr val="404040"/>
                </a:solidFill>
              </a:rPr>
              <a:t>Modification des renseignements de </a:t>
            </a:r>
            <a:r>
              <a:rPr lang="fr-CA" sz="3600" dirty="0">
                <a:solidFill>
                  <a:srgbClr val="404040"/>
                </a:solidFill>
              </a:rPr>
              <a:t>votre </a:t>
            </a:r>
            <a:r>
              <a:rPr lang="fr-CA" sz="3600" dirty="0" smtClean="0">
                <a:solidFill>
                  <a:srgbClr val="404040"/>
                </a:solidFill>
              </a:rPr>
              <a:t>organisme? </a:t>
            </a:r>
            <a:endParaRPr lang="fr-CA" sz="3600" dirty="0">
              <a:solidFill>
                <a:srgbClr val="40404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49985" y="1454227"/>
            <a:ext cx="8795657" cy="5055561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>
              <a:buClr>
                <a:srgbClr val="C00000"/>
              </a:buClr>
            </a:pPr>
            <a:r>
              <a:rPr lang="fr-CA" sz="3600" b="1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 téléphone :</a:t>
            </a:r>
            <a:endParaRPr lang="fr-CA" sz="3600" b="1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2438" indent="176213">
              <a:spcAft>
                <a:spcPts val="1200"/>
              </a:spcAft>
              <a:buClr>
                <a:srgbClr val="FF0000"/>
              </a:buClr>
              <a:buNone/>
              <a:tabLst>
                <a:tab pos="452438" algn="l"/>
              </a:tabLst>
            </a:pPr>
            <a:r>
              <a:rPr lang="fr-CA" sz="36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Composez </a:t>
            </a:r>
            <a:r>
              <a:rPr lang="fr-CA" sz="36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</a:t>
            </a:r>
            <a:r>
              <a:rPr lang="fr-CA" sz="36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211</a:t>
            </a:r>
          </a:p>
          <a:p>
            <a:pPr marL="628650" indent="-628650">
              <a:buClr>
                <a:srgbClr val="C00000"/>
              </a:buClr>
            </a:pPr>
            <a:r>
              <a:rPr lang="fr-CA" sz="3600" b="1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 </a:t>
            </a:r>
            <a:r>
              <a:rPr lang="fr-CA" sz="3600" b="1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site Internet </a:t>
            </a:r>
            <a:r>
              <a:rPr lang="fr-CA" sz="3600" b="1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fr-CA" sz="3600" b="1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0225" lvl="1" indent="98425">
              <a:spcAft>
                <a:spcPts val="1200"/>
              </a:spcAft>
              <a:buNone/>
            </a:pPr>
            <a:r>
              <a:rPr lang="fr-CA" sz="36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https://www.211quebecregions.ca</a:t>
            </a:r>
            <a:r>
              <a:rPr lang="fr-CA" sz="3600" u="sng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/</a:t>
            </a:r>
            <a:endParaRPr lang="fr-CA" sz="3600" u="sng" dirty="0" smtClean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28650" indent="-628650">
              <a:buClr>
                <a:srgbClr val="C00000"/>
              </a:buClr>
            </a:pPr>
            <a:r>
              <a:rPr lang="fr-CA" sz="3600" b="1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Horaire : </a:t>
            </a:r>
          </a:p>
          <a:p>
            <a:pPr marL="1079500" lvl="1" indent="-450850"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fr-CA" sz="36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Lundi au vendredi : 8 h à 19 h</a:t>
            </a:r>
          </a:p>
          <a:p>
            <a:pPr marL="1079500" lvl="1" indent="-450850"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fr-CA" sz="36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Samedi et dimanche : 8 h à 15 h 30</a:t>
            </a:r>
            <a:endParaRPr lang="fr-CA" sz="3600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25103" y="2723982"/>
            <a:ext cx="12191999" cy="1299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fr-CA" sz="4800" dirty="0" smtClean="0">
                <a:solidFill>
                  <a:srgbClr val="404040"/>
                </a:solidFill>
              </a:rPr>
              <a:t>Bonne recherche!</a:t>
            </a:r>
            <a:endParaRPr lang="fr-CA" sz="4800" dirty="0">
              <a:solidFill>
                <a:srgbClr val="40404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09" y="2966806"/>
            <a:ext cx="5832000" cy="33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10" y="993193"/>
            <a:ext cx="8388000" cy="56007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04938" y="157057"/>
            <a:ext cx="9893279" cy="668970"/>
          </a:xfrm>
        </p:spPr>
        <p:txBody>
          <a:bodyPr>
            <a:normAutofit/>
          </a:bodyPr>
          <a:lstStyle/>
          <a:p>
            <a:pPr>
              <a:tabLst>
                <a:tab pos="1520825" algn="l"/>
              </a:tabLst>
            </a:pPr>
            <a:r>
              <a:rPr lang="en-CA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Moteur</a:t>
            </a:r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de </a:t>
            </a:r>
            <a:r>
              <a:rPr lang="en-CA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recherche</a:t>
            </a:r>
            <a:endParaRPr lang="fr-CA" sz="28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822853" y="4957590"/>
            <a:ext cx="41313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http://www.qc.211.ca/</a:t>
            </a:r>
            <a:br>
              <a:rPr lang="en-CA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0" y="4763699"/>
            <a:ext cx="2396612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16999" t="10925" r="17158" b="1094"/>
          <a:stretch/>
        </p:blipFill>
        <p:spPr>
          <a:xfrm>
            <a:off x="2280491" y="208627"/>
            <a:ext cx="8345453" cy="6649373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>
            <p:custDataLst>
              <p:tags r:id="rId2"/>
            </p:custDataLst>
          </p:nvPr>
        </p:nvCxnSpPr>
        <p:spPr>
          <a:xfrm>
            <a:off x="6191795" y="1410789"/>
            <a:ext cx="718456" cy="97971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280492" y="1520328"/>
            <a:ext cx="8508101" cy="47063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fr-CA" sz="33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Recherche par mot clé </a:t>
            </a:r>
            <a:endParaRPr lang="fr-CA" sz="3300" b="1" cap="none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3300" i="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3300" i="0" cap="none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Carte</a:t>
            </a:r>
          </a:p>
          <a:p>
            <a:pPr marL="530352" lvl="1" indent="0">
              <a:buNone/>
            </a:pPr>
            <a:endParaRPr lang="fr-CA" sz="3300" i="0" cap="non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C00000"/>
              </a:buClr>
            </a:pPr>
            <a:r>
              <a:rPr lang="en-CA" sz="3300" b="1" cap="none" dirty="0" err="1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Recherche</a:t>
            </a:r>
            <a:r>
              <a:rPr lang="en-CA" sz="3300" b="1" cap="none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par </a:t>
            </a:r>
            <a:r>
              <a:rPr lang="en-CA" sz="3300" b="1" cap="none" dirty="0" err="1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répertoire</a:t>
            </a:r>
            <a:endParaRPr lang="fr-CA" sz="3300" b="1" cap="none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71887" y="158970"/>
            <a:ext cx="9893279" cy="668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>
              <a:tabLst>
                <a:tab pos="1520825" algn="l"/>
              </a:tabLst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Comment faire la </a:t>
            </a:r>
            <a:r>
              <a:rPr lang="en-CA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recherche</a:t>
            </a:r>
            <a:r>
              <a:rPr lang="en-CA" dirty="0" smtClean="0">
                <a:cs typeface="Arial" panose="020B0604020202020204" pitchFamily="34" charset="0"/>
              </a:rPr>
              <a:t>?</a:t>
            </a:r>
            <a:endParaRPr lang="fr-CA" sz="2800" cap="non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 rotWithShape="1">
          <a:blip r:embed="rId4"/>
          <a:srcRect l="3848" r="10188" b="6631"/>
          <a:stretch/>
        </p:blipFill>
        <p:spPr>
          <a:xfrm>
            <a:off x="1907172" y="1325067"/>
            <a:ext cx="9929184" cy="531086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48868" y="166895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par mot clé : </a:t>
            </a:r>
            <a:r>
              <a:rPr lang="fr-CA" dirty="0" smtClean="0">
                <a:solidFill>
                  <a:srgbClr val="FF0000"/>
                </a:solidFill>
              </a:rPr>
              <a:t>liste</a:t>
            </a:r>
            <a:endParaRPr lang="fr-CA" i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 rotWithShape="1">
          <a:blip r:embed="rId4"/>
          <a:srcRect l="11564" r="16326" b="17399"/>
          <a:stretch/>
        </p:blipFill>
        <p:spPr>
          <a:xfrm>
            <a:off x="622980" y="1716303"/>
            <a:ext cx="10927088" cy="36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48868" y="166895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par mot clé : </a:t>
            </a:r>
            <a:r>
              <a:rPr lang="fr-CA" dirty="0" smtClean="0">
                <a:solidFill>
                  <a:srgbClr val="FF0000"/>
                </a:solidFill>
              </a:rPr>
              <a:t>liste</a:t>
            </a:r>
            <a:endParaRPr lang="fr-CA" i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 rotWithShape="1">
          <a:blip r:embed="rId4"/>
          <a:srcRect t="12037" r="4728" b="4438"/>
          <a:stretch/>
        </p:blipFill>
        <p:spPr>
          <a:xfrm>
            <a:off x="1948868" y="1386095"/>
            <a:ext cx="10072731" cy="3672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48868" y="166895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par mot clé : </a:t>
            </a:r>
            <a:r>
              <a:rPr lang="fr-CA" dirty="0" smtClean="0">
                <a:solidFill>
                  <a:srgbClr val="FF0000"/>
                </a:solidFill>
              </a:rPr>
              <a:t>liste</a:t>
            </a:r>
            <a:endParaRPr lang="fr-CA" i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94114" y="151871"/>
            <a:ext cx="9601200" cy="1324232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par mot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clé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CA" dirty="0">
                <a:solidFill>
                  <a:srgbClr val="C00000"/>
                </a:solidFill>
              </a:rPr>
              <a:t>liste </a:t>
            </a:r>
            <a:br>
              <a:rPr lang="fr-CA" dirty="0">
                <a:solidFill>
                  <a:srgbClr val="C00000"/>
                </a:solidFill>
              </a:rPr>
            </a:br>
            <a:r>
              <a:rPr lang="fr-CA" sz="3000" i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Sélectionnez </a:t>
            </a:r>
            <a:endParaRPr lang="fr-CA" sz="3000" i="1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l="10920" t="5773" r="12586" b="13789"/>
          <a:stretch/>
        </p:blipFill>
        <p:spPr>
          <a:xfrm>
            <a:off x="1695840" y="1573610"/>
            <a:ext cx="10275439" cy="4320000"/>
          </a:xfrm>
          <a:prstGeom prst="rect">
            <a:avLst/>
          </a:prstGeom>
          <a:ln>
            <a:noFill/>
          </a:ln>
        </p:spPr>
      </p:pic>
      <p:cxnSp>
        <p:nvCxnSpPr>
          <p:cNvPr id="17" name="Connecteur droit avec flèche 16"/>
          <p:cNvCxnSpPr/>
          <p:nvPr>
            <p:custDataLst>
              <p:tags r:id="rId3"/>
            </p:custDataLst>
          </p:nvPr>
        </p:nvCxnSpPr>
        <p:spPr>
          <a:xfrm>
            <a:off x="4232366" y="992777"/>
            <a:ext cx="4963885" cy="67926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l="10098" t="3681" r="11013" b="6978"/>
          <a:stretch/>
        </p:blipFill>
        <p:spPr>
          <a:xfrm>
            <a:off x="1800310" y="1476103"/>
            <a:ext cx="10189987" cy="45720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>
            <p:custDataLst>
              <p:tags r:id="rId2"/>
            </p:custDataLst>
          </p:nvPr>
        </p:nvCxnSpPr>
        <p:spPr>
          <a:xfrm>
            <a:off x="4193177" y="1058091"/>
            <a:ext cx="2702126" cy="95358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894114" y="151871"/>
            <a:ext cx="9601200" cy="1324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par mot clé : </a:t>
            </a:r>
            <a:r>
              <a:rPr lang="fr-CA" dirty="0" smtClean="0">
                <a:solidFill>
                  <a:srgbClr val="C00000"/>
                </a:solidFill>
              </a:rPr>
              <a:t>carte </a:t>
            </a:r>
            <a:br>
              <a:rPr lang="fr-CA" dirty="0" smtClean="0">
                <a:solidFill>
                  <a:srgbClr val="C00000"/>
                </a:solidFill>
              </a:rPr>
            </a:br>
            <a:r>
              <a:rPr lang="fr-CA" sz="3000" i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Sélectionnez </a:t>
            </a:r>
            <a:endParaRPr lang="fr-CA" sz="3000" i="1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483</TotalTime>
  <Words>187</Words>
  <Application>Microsoft Office PowerPoint</Application>
  <PresentationFormat>Grand écran</PresentationFormat>
  <Paragraphs>42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Cambria</vt:lpstr>
      <vt:lpstr>Franklin Gothic Book</vt:lpstr>
      <vt:lpstr>Wingdings</vt:lpstr>
      <vt:lpstr>Crop</vt:lpstr>
      <vt:lpstr>Pas-à-pas</vt:lpstr>
      <vt:lpstr>Moteur de recherche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Recherche par mot clé : liste  Sélectionnez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Recherche par répertoire = fichier PDF Ne pas être utiliser la fonction par carte </vt:lpstr>
      <vt:lpstr>Présentation PowerPoint</vt:lpstr>
      <vt:lpstr>Recherche par répertoire = fichier PDF</vt:lpstr>
      <vt:lpstr>Présentation PowerPoint</vt:lpstr>
      <vt:lpstr>Présentation PowerPoint</vt:lpstr>
      <vt:lpstr>Présentation PowerPoint</vt:lpstr>
    </vt:vector>
  </TitlesOfParts>
  <Company>JHSB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 à pas 211</dc:title>
  <dc:creator>Isabelle Caron</dc:creator>
  <cp:lastModifiedBy>Monik St-Pierre</cp:lastModifiedBy>
  <cp:revision>68</cp:revision>
  <dcterms:created xsi:type="dcterms:W3CDTF">2021-11-10T18:08:45Z</dcterms:created>
  <dcterms:modified xsi:type="dcterms:W3CDTF">2021-11-16T17:10:03Z</dcterms:modified>
</cp:coreProperties>
</file>