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B9B4"/>
    <a:srgbClr val="C8C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FF3B7F-8A88-400D-B99E-C9C072C7FCCA}" v="296" dt="2024-04-30T18:35:56.9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3883" autoAdjust="0"/>
  </p:normalViewPr>
  <p:slideViewPr>
    <p:cSldViewPr snapToGrid="0" snapToObjects="1">
      <p:cViewPr varScale="1">
        <p:scale>
          <a:sx n="114" d="100"/>
          <a:sy n="114" d="100"/>
        </p:scale>
        <p:origin x="4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9078C-15EE-2E43-8A31-EBE6F7D51831}" type="datetimeFigureOut">
              <a:t>30/04/2024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5A051-416A-FE40-8FEC-9F62108B9514}" type="slidenum"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999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5A051-416A-FE40-8FEC-9F62108B9514}" type="slidenum"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11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FF5275-E5C5-1745-81BC-62BC32100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A0523F-7605-F145-8858-9742FDB62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A46315-A7A0-414B-A496-4D382E96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3459-F55D-D342-B982-904513CEC512}" type="datetimeFigureOut">
              <a:t>30/04/2024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B3CF95-0EB1-7B4F-998C-E20FEEC9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61C6AD-2126-2F43-B1E2-3537E27A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E9AF-CFE9-5C42-9F06-3A4741228AEA}" type="slidenum"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453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499D52-4D0A-1444-90E0-5B5450DD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FFCE19-5A5C-8C42-B7AB-F45BE19A8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584211-5407-964B-8DB2-92A818540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3459-F55D-D342-B982-904513CEC512}" type="datetimeFigureOut">
              <a:t>30/04/2024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0C6393-C130-BA49-9199-4DBD937E3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3D5A3A-CC18-0D4C-9E1E-55AEBAB2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E9AF-CFE9-5C42-9F06-3A4741228AEA}" type="slidenum"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190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C44932-0F2D-664F-B17D-02563D20F0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6AA874-AE89-9F42-B4B6-BF93A613E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48072B-49C2-3E45-985B-9C18B532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3459-F55D-D342-B982-904513CEC512}" type="datetimeFigureOut">
              <a:t>30/04/2024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ECB1BB-F618-6045-A328-E80E5D543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3A9C50-9A36-E144-BF29-8A1BF936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E9AF-CFE9-5C42-9F06-3A4741228AEA}" type="slidenum"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975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1292A3-4F66-8A4F-BFFA-05B126CD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82FFB1-7494-E545-831F-047FF1130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899DFF-80C9-3948-B538-88451B46A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3459-F55D-D342-B982-904513CEC512}" type="datetimeFigureOut">
              <a:t>30/04/2024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C0365D-96C0-684D-906E-FDD99EC0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7D2CB8-55BB-9F48-9D6B-6566BA2D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E9AF-CFE9-5C42-9F06-3A4741228AEA}" type="slidenum"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292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645A69-C468-844D-8F03-76A33BAC0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145693-8A6E-0547-8E15-ABE94E55C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A7358B-ADF4-A348-8AF1-070822EC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3459-F55D-D342-B982-904513CEC512}" type="datetimeFigureOut">
              <a:t>30/04/2024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AEC7-B4E6-134B-A595-60D509A4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ADEDFE-34D0-D844-B8D7-59E6E51D4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E9AF-CFE9-5C42-9F06-3A4741228AEA}" type="slidenum"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1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5E088-DFCF-C44E-8B1C-D02209BD3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F99F25-D796-0A4E-9C8F-53418564D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5BCC10-86E4-C34D-AC4A-A1328D8B6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ECB012-63A4-C04B-8877-FB9DD949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3459-F55D-D342-B982-904513CEC512}" type="datetimeFigureOut">
              <a:t>30/04/2024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A76C63-AAA8-6145-B068-85CA79D4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C44BC2-A042-8B49-AD6E-130D95643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E9AF-CFE9-5C42-9F06-3A4741228AEA}" type="slidenum"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353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292B34-1A83-AD44-8A24-54C917AA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7DBED3-4545-1A42-8C0D-23991F9A0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EFCF75-46DB-9B4D-9C21-D37290B7A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E22D975-B9B3-5E47-8CEB-E4ED59B44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22FE6E-4D92-F541-B131-F6DC7DFD21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30611E-B2BD-344F-91E8-489B38D1B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3459-F55D-D342-B982-904513CEC512}" type="datetimeFigureOut">
              <a:t>30/04/2024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FFF00D4-14B9-0646-B4A1-6DC6E7422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C76786C-5FE5-7B44-8ADB-9BD597AC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E9AF-CFE9-5C42-9F06-3A4741228AEA}" type="slidenum"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615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684E9-726A-7947-ACB0-2F505BF6A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BAEDC7-7FF6-0744-93EC-9CAAFA5A1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3459-F55D-D342-B982-904513CEC512}" type="datetimeFigureOut">
              <a:t>30/04/2024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B074E8-6176-D846-879F-F9F065E2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E555DF-0849-1245-BB88-D8A36A58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E9AF-CFE9-5C42-9F06-3A4741228AEA}" type="slidenum"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080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8A78AFF-FB93-E446-B4E0-AC0F457B5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3459-F55D-D342-B982-904513CEC512}" type="datetimeFigureOut">
              <a:t>30/04/2024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CB53C0B-22D0-0F4C-94BF-426F8CE0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79E9FA-E014-A54F-B737-265E5FE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E9AF-CFE9-5C42-9F06-3A4741228AEA}" type="slidenum"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488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3BA338-9D0C-824A-8E0D-53D87CEFB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A7DD2A-8263-334B-8D96-93D446195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348AB4-2E7A-5C42-BCCD-04848629A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01DCEC-D8B5-144F-9FDF-100F6AB47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3459-F55D-D342-B982-904513CEC512}" type="datetimeFigureOut">
              <a:t>30/04/2024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B94FAE-D66A-9842-9D51-626E7097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013A13-5ABD-C14A-9F4A-2DCA0A21A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E9AF-CFE9-5C42-9F06-3A4741228AEA}" type="slidenum"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863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CDB6E6-DB9F-8E49-88CF-79B240BEA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979A71-5399-FC4E-AFD6-C4FBE57A0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FD4818-7DB0-E24D-85AD-EA590FF8B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072CF3-6E1B-CB47-85A4-21DB36BE3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3459-F55D-D342-B982-904513CEC512}" type="datetimeFigureOut">
              <a:t>30/04/2024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0BC3A2-CF99-7E4B-9E39-7ABDD337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C81E00-2871-9347-ABD1-D84C21900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E9AF-CFE9-5C42-9F06-3A4741228AEA}" type="slidenum"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384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B0A6A8-6C97-CC43-8B77-28857736C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A6CF19-1B78-6441-90EB-87E7C279B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58A603-1E71-424F-9E73-1FFE63795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D3459-F55D-D342-B982-904513CEC512}" type="datetimeFigureOut">
              <a:t>30/04/2024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EC2C95-629B-9645-8D32-363FAFDB4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89D47B-4613-EE46-A040-02ADA15568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0E9AF-CFE9-5C42-9F06-3A4741228AEA}" type="slidenum"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12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72C51EE-AD40-DF47-A501-C13C1648A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089669"/>
              </p:ext>
            </p:extLst>
          </p:nvPr>
        </p:nvGraphicFramePr>
        <p:xfrm>
          <a:off x="648729" y="679621"/>
          <a:ext cx="11287293" cy="6203950"/>
        </p:xfrm>
        <a:graphic>
          <a:graphicData uri="http://schemas.openxmlformats.org/drawingml/2006/table">
            <a:tbl>
              <a:tblPr firstRow="1" bandRow="1">
                <a:solidFill>
                  <a:srgbClr val="68B9B4"/>
                </a:solidFill>
                <a:tableStyleId>{5C22544A-7EE6-4342-B048-85BDC9FD1C3A}</a:tableStyleId>
              </a:tblPr>
              <a:tblGrid>
                <a:gridCol w="1443216">
                  <a:extLst>
                    <a:ext uri="{9D8B030D-6E8A-4147-A177-3AD203B41FA5}">
                      <a16:colId xmlns:a16="http://schemas.microsoft.com/office/drawing/2014/main" val="3943991287"/>
                    </a:ext>
                  </a:extLst>
                </a:gridCol>
                <a:gridCol w="1443216">
                  <a:extLst>
                    <a:ext uri="{9D8B030D-6E8A-4147-A177-3AD203B41FA5}">
                      <a16:colId xmlns:a16="http://schemas.microsoft.com/office/drawing/2014/main" val="3157002876"/>
                    </a:ext>
                  </a:extLst>
                </a:gridCol>
                <a:gridCol w="1443216">
                  <a:extLst>
                    <a:ext uri="{9D8B030D-6E8A-4147-A177-3AD203B41FA5}">
                      <a16:colId xmlns:a16="http://schemas.microsoft.com/office/drawing/2014/main" val="2413539650"/>
                    </a:ext>
                  </a:extLst>
                </a:gridCol>
                <a:gridCol w="1443216">
                  <a:extLst>
                    <a:ext uri="{9D8B030D-6E8A-4147-A177-3AD203B41FA5}">
                      <a16:colId xmlns:a16="http://schemas.microsoft.com/office/drawing/2014/main" val="3779472597"/>
                    </a:ext>
                  </a:extLst>
                </a:gridCol>
                <a:gridCol w="1443216">
                  <a:extLst>
                    <a:ext uri="{9D8B030D-6E8A-4147-A177-3AD203B41FA5}">
                      <a16:colId xmlns:a16="http://schemas.microsoft.com/office/drawing/2014/main" val="1782852972"/>
                    </a:ext>
                  </a:extLst>
                </a:gridCol>
                <a:gridCol w="1443216">
                  <a:extLst>
                    <a:ext uri="{9D8B030D-6E8A-4147-A177-3AD203B41FA5}">
                      <a16:colId xmlns:a16="http://schemas.microsoft.com/office/drawing/2014/main" val="1515455483"/>
                    </a:ext>
                  </a:extLst>
                </a:gridCol>
                <a:gridCol w="1443216">
                  <a:extLst>
                    <a:ext uri="{9D8B030D-6E8A-4147-A177-3AD203B41FA5}">
                      <a16:colId xmlns:a16="http://schemas.microsoft.com/office/drawing/2014/main" val="3837932471"/>
                    </a:ext>
                  </a:extLst>
                </a:gridCol>
                <a:gridCol w="1184781">
                  <a:extLst>
                    <a:ext uri="{9D8B030D-6E8A-4147-A177-3AD203B41FA5}">
                      <a16:colId xmlns:a16="http://schemas.microsoft.com/office/drawing/2014/main" val="780159222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Cambria" panose="02040503050406030204" pitchFamily="18" charset="0"/>
                        </a:rPr>
                        <a:t>Dimanche</a:t>
                      </a:r>
                    </a:p>
                  </a:txBody>
                  <a:tcPr>
                    <a:solidFill>
                      <a:srgbClr val="68B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Cambria"/>
                        </a:rPr>
                        <a:t>Lundi</a:t>
                      </a:r>
                    </a:p>
                  </a:txBody>
                  <a:tcPr>
                    <a:solidFill>
                      <a:srgbClr val="68B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Cambria"/>
                        </a:rPr>
                        <a:t>Mardi</a:t>
                      </a:r>
                    </a:p>
                  </a:txBody>
                  <a:tcPr>
                    <a:solidFill>
                      <a:srgbClr val="68B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Cambria"/>
                        </a:rPr>
                        <a:t>Mercredi</a:t>
                      </a:r>
                    </a:p>
                  </a:txBody>
                  <a:tcPr>
                    <a:solidFill>
                      <a:srgbClr val="68B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Cambria"/>
                        </a:rPr>
                        <a:t>Jeudi</a:t>
                      </a:r>
                    </a:p>
                  </a:txBody>
                  <a:tcPr>
                    <a:solidFill>
                      <a:srgbClr val="68B9B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r-CA" b="1" dirty="0">
                        <a:latin typeface="Cambria"/>
                      </a:endParaRPr>
                    </a:p>
                  </a:txBody>
                  <a:tcPr>
                    <a:solidFill>
                      <a:srgbClr val="68B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Cambria"/>
                        </a:rPr>
                        <a:t>Vendredi </a:t>
                      </a:r>
                      <a:endParaRPr lang="fr-CA" b="1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rgbClr val="68B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Cambria"/>
                        </a:rPr>
                        <a:t>Samedi</a:t>
                      </a:r>
                    </a:p>
                  </a:txBody>
                  <a:tcPr>
                    <a:solidFill>
                      <a:srgbClr val="68B9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525174"/>
                  </a:ext>
                </a:extLst>
              </a:tr>
              <a:tr h="1037166">
                <a:tc>
                  <a:txBody>
                    <a:bodyPr/>
                    <a:lstStyle/>
                    <a:p>
                      <a:pPr algn="r"/>
                      <a:endParaRPr lang="fr-CA" sz="1400" b="1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b="1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b="1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1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2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Journée  des 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 partenaires 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0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Domaine Maizeret 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endParaRPr lang="fr-CA" sz="1400" b="0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3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Kiosque  à l’Académie St-Louis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Clinique mobile  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0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Donnacona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4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17890732"/>
                  </a:ext>
                </a:extLst>
              </a:tr>
              <a:tr h="719666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5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6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Clinique mobile 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0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Piolet Vanier </a:t>
                      </a:r>
                      <a:endParaRPr lang="fr-CA" b="0"/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7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8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Clinique mobile 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0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Cégep Ste-Foy </a:t>
                      </a:r>
                    </a:p>
                    <a:p>
                      <a:pPr lvl="0" algn="r">
                        <a:buNone/>
                      </a:pPr>
                      <a:endParaRPr lang="fr-CA" sz="1400" b="0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9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endParaRPr lang="fr-CA" sz="1400" b="1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10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i="0" u="none" strike="noStrike" spc="-15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Clinique mobile 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i="0" u="none" strike="noStrike" spc="-15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 </a:t>
                      </a:r>
                      <a:r>
                        <a:rPr lang="fr-CA" sz="1400" b="0" i="0" u="none" strike="noStrike" spc="-15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Donnacona</a:t>
                      </a:r>
                      <a:endParaRPr lang="fr-CA" dirty="0"/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11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67023765"/>
                  </a:ext>
                </a:extLst>
              </a:tr>
              <a:tr h="1227666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12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13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14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15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Kiosque  St-Patrick's High School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Clinique mobile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0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CJE Charlesbourg-Montmorency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16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Chantier Ados 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0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Haute-Ville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endParaRPr lang="fr-CA" sz="1400" b="0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17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i="0" u="none" strike="noStrike" spc="-15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Clinique mobile  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0" i="0" u="none" strike="noStrike" spc="-15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Donnacona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18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45657098"/>
                  </a:ext>
                </a:extLst>
              </a:tr>
              <a:tr h="719666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19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20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21</a:t>
                      </a:r>
                      <a:endParaRPr lang="fr-CA" sz="1400" b="1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22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Clinique mobile 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0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Collège Hauts –Sommets</a:t>
                      </a:r>
                    </a:p>
                    <a:p>
                      <a:pPr lvl="0" algn="r">
                        <a:buNone/>
                      </a:pPr>
                      <a:endParaRPr lang="fr-CA" sz="1400" b="0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23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endParaRPr lang="fr-CA" sz="1400" b="1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24</a:t>
                      </a:r>
                      <a:endParaRPr lang="fr-CA" sz="1400" b="1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  <a:p>
                      <a:pPr lvl="0" algn="r">
                        <a:buNone/>
                      </a:pPr>
                      <a:r>
                        <a:rPr lang="fr-CA" sz="1400" b="1" i="0" u="none" strike="noStrike" spc="-15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Clinique mobile </a:t>
                      </a:r>
                    </a:p>
                    <a:p>
                      <a:pPr lvl="0" algn="r">
                        <a:buNone/>
                      </a:pPr>
                      <a:r>
                        <a:rPr lang="fr-CA" sz="1400" b="1" i="0" u="none" strike="noStrike" spc="-15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 </a:t>
                      </a:r>
                      <a:r>
                        <a:rPr lang="fr-CA" sz="1400" b="0" i="0" u="none" strike="noStrike" spc="-15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Donnacona</a:t>
                      </a:r>
                      <a:endParaRPr lang="fr-CA" dirty="0"/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25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C8CB00">
                            <a:tint val="66000"/>
                            <a:satMod val="160000"/>
                          </a:srgbClr>
                        </a:gs>
                        <a:gs pos="50000">
                          <a:srgbClr val="C8CB00">
                            <a:tint val="44500"/>
                            <a:satMod val="160000"/>
                          </a:srgbClr>
                        </a:gs>
                        <a:gs pos="100000">
                          <a:srgbClr val="C8CB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32291258"/>
                  </a:ext>
                </a:extLst>
              </a:tr>
              <a:tr h="719666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26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27</a:t>
                      </a:r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28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29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endParaRPr lang="fr-CA" sz="1400" b="1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b="1" spc="-1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31</a:t>
                      </a:r>
                    </a:p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400" b="1" i="0" u="none" strike="noStrike" spc="-15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Clinique mobile  </a:t>
                      </a:r>
                    </a:p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400" b="0" i="0" u="none" strike="noStrike" spc="-15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/>
                        </a:rPr>
                        <a:t>Donnacona</a:t>
                      </a:r>
                      <a:endParaRPr lang="fr-CA" sz="1400" b="0" i="0" u="none" strike="noStrike" spc="-150" noProof="0" dirty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lvl="0" algn="r">
                        <a:buNone/>
                      </a:pPr>
                      <a:endParaRPr lang="fr-CA" sz="1400" b="1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b="1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8B9B4">
                            <a:tint val="66000"/>
                            <a:satMod val="160000"/>
                          </a:srgbClr>
                        </a:gs>
                        <a:gs pos="50000">
                          <a:srgbClr val="68B9B4">
                            <a:tint val="44500"/>
                            <a:satMod val="160000"/>
                          </a:srgbClr>
                        </a:gs>
                        <a:gs pos="100000">
                          <a:srgbClr val="68B9B4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34955035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B785DFED-77D7-6842-8F8E-63C272C99115}"/>
              </a:ext>
            </a:extLst>
          </p:cNvPr>
          <p:cNvSpPr txBox="1"/>
          <p:nvPr/>
        </p:nvSpPr>
        <p:spPr>
          <a:xfrm>
            <a:off x="0" y="0"/>
            <a:ext cx="337678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ea typeface="Cambria"/>
              </a:rPr>
              <a:t>Mai 2024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EA5FB5C-69FF-5D49-A91A-4587EC496998}"/>
              </a:ext>
            </a:extLst>
          </p:cNvPr>
          <p:cNvSpPr txBox="1"/>
          <p:nvPr/>
        </p:nvSpPr>
        <p:spPr>
          <a:xfrm>
            <a:off x="3495041" y="-2412"/>
            <a:ext cx="3799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CA" sz="2400" b="1" dirty="0">
                <a:solidFill>
                  <a:srgbClr val="68B9B4"/>
                </a:solidFill>
                <a:latin typeface="Cambria" panose="02040503050406030204" pitchFamily="18" charset="0"/>
              </a:rPr>
              <a:t>ON SE DÉPLACE </a:t>
            </a:r>
            <a:br>
              <a:rPr lang="fr-CA" sz="2400" b="1" dirty="0">
                <a:solidFill>
                  <a:srgbClr val="68B9B4"/>
                </a:solidFill>
                <a:latin typeface="Cambria" panose="02040503050406030204" pitchFamily="18" charset="0"/>
              </a:rPr>
            </a:br>
            <a:r>
              <a:rPr lang="fr-CA" sz="3600" b="1" dirty="0">
                <a:solidFill>
                  <a:srgbClr val="68B9B4"/>
                </a:solidFill>
                <a:latin typeface="Cambria" panose="02040503050406030204" pitchFamily="18" charset="0"/>
              </a:rPr>
              <a:t>VERS </a:t>
            </a:r>
            <a:r>
              <a:rPr lang="fr-CA" sz="3600" b="1" dirty="0">
                <a:solidFill>
                  <a:srgbClr val="C8CB00"/>
                </a:solidFill>
                <a:latin typeface="Cambria" panose="02040503050406030204" pitchFamily="18" charset="0"/>
              </a:rPr>
              <a:t>TOI !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C632D33-A666-9C4D-A25E-5DCCFDEF0BF3}"/>
              </a:ext>
            </a:extLst>
          </p:cNvPr>
          <p:cNvSpPr txBox="1"/>
          <p:nvPr/>
        </p:nvSpPr>
        <p:spPr>
          <a:xfrm>
            <a:off x="3617496" y="2727157"/>
            <a:ext cx="15641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05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DB76CE3-0312-2948-AED5-49A0F0E5D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7283" y="-558580"/>
            <a:ext cx="2969992" cy="211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841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6213</TotalTime>
  <Words>121</Words>
  <Application>Microsoft Office PowerPoint</Application>
  <PresentationFormat>Grand écran</PresentationFormat>
  <Paragraphs>66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Mélissa Giguère (CIUSSSCN)</dc:creator>
  <cp:lastModifiedBy>Léa Nolet (CIUSSSCN)</cp:lastModifiedBy>
  <cp:revision>133</cp:revision>
  <dcterms:created xsi:type="dcterms:W3CDTF">2022-06-10T14:37:30Z</dcterms:created>
  <dcterms:modified xsi:type="dcterms:W3CDTF">2024-04-30T19:15:33Z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7d8d5d-78e2-4a62-9fcd-016eb5e4c57c_Enabled">
    <vt:lpwstr>true</vt:lpwstr>
  </property>
  <property fmtid="{D5CDD505-2E9C-101B-9397-08002B2CF9AE}" pid="3" name="MSIP_Label_6a7d8d5d-78e2-4a62-9fcd-016eb5e4c57c_SetDate">
    <vt:lpwstr>2022-06-13T18:31:16Z</vt:lpwstr>
  </property>
  <property fmtid="{D5CDD505-2E9C-101B-9397-08002B2CF9AE}" pid="4" name="MSIP_Label_6a7d8d5d-78e2-4a62-9fcd-016eb5e4c57c_Method">
    <vt:lpwstr>Standard</vt:lpwstr>
  </property>
  <property fmtid="{D5CDD505-2E9C-101B-9397-08002B2CF9AE}" pid="5" name="MSIP_Label_6a7d8d5d-78e2-4a62-9fcd-016eb5e4c57c_Name">
    <vt:lpwstr>Général</vt:lpwstr>
  </property>
  <property fmtid="{D5CDD505-2E9C-101B-9397-08002B2CF9AE}" pid="6" name="MSIP_Label_6a7d8d5d-78e2-4a62-9fcd-016eb5e4c57c_SiteId">
    <vt:lpwstr>06e1fe28-5f8b-4075-bf6c-ae24be1a7992</vt:lpwstr>
  </property>
  <property fmtid="{D5CDD505-2E9C-101B-9397-08002B2CF9AE}" pid="7" name="MSIP_Label_6a7d8d5d-78e2-4a62-9fcd-016eb5e4c57c_ActionId">
    <vt:lpwstr>c909d8cd-5dc1-47b4-80ee-d2d67439e2be</vt:lpwstr>
  </property>
  <property fmtid="{D5CDD505-2E9C-101B-9397-08002B2CF9AE}" pid="8" name="MSIP_Label_6a7d8d5d-78e2-4a62-9fcd-016eb5e4c57c_ContentBits">
    <vt:lpwstr>0</vt:lpwstr>
  </property>
</Properties>
</file>